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927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896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111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68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813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01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7114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304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66905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0276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559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49FB7-2FB6-4F5F-96E8-532C3C3A6FF7}" type="datetimeFigureOut">
              <a:rPr lang="fr-FR" smtClean="0"/>
              <a:t>21/06/2022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F17CD-2A7C-4D8D-9BBC-60CFF42B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0691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69F624-C9C1-00EC-FE90-7FEED0745ED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C1072D4-E02F-AD14-3A87-4B3653A0AF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AE3634-105C-5ACC-5CA0-EFACF614E740}"/>
              </a:ext>
            </a:extLst>
          </p:cNvPr>
          <p:cNvSpPr/>
          <p:nvPr/>
        </p:nvSpPr>
        <p:spPr>
          <a:xfrm>
            <a:off x="2214563" y="428625"/>
            <a:ext cx="749630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</a:t>
            </a:r>
            <a:r>
              <a:rPr lang="fr-FR" sz="5400" b="1" cap="none" spc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°47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11493DF-D3E4-D8AA-B8AF-9645422D45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69" y="1179513"/>
            <a:ext cx="5506044" cy="550604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FE492BD-3613-D0F9-0854-E6D8AE687D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9018" y="5735637"/>
            <a:ext cx="1564831" cy="108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636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  <p:sndAc>
          <p:stSnd loop="1">
            <p:snd r:embed="rId2" name="Musique Humour 6.wav"/>
          </p:stSnd>
        </p:sndAc>
      </p:transition>
    </mc:Choice>
    <mc:Fallback xmlns="">
      <p:transition spd="slow" advTm="5000">
        <p:fade/>
        <p:sndAc>
          <p:stSnd loop="1">
            <p:snd r:embed="rId5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EBFF2B-0BC6-B513-00DC-418979331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C4839C-43FD-05F6-9DC9-314AA2B53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049" y="1037332"/>
            <a:ext cx="6199901" cy="5715533"/>
          </a:xfrm>
        </p:spPr>
      </p:pic>
    </p:spTree>
    <p:extLst>
      <p:ext uri="{BB962C8B-B14F-4D97-AF65-F5344CB8AC3E}">
        <p14:creationId xmlns:p14="http://schemas.microsoft.com/office/powerpoint/2010/main" val="3230488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CC2FD-B6F0-8AE7-B2BA-D8E6F40E1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E669DB-4A3C-064A-7FB8-DD251F52B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3414" y="10599"/>
            <a:ext cx="6336287" cy="6847401"/>
          </a:xfrm>
        </p:spPr>
      </p:pic>
    </p:spTree>
    <p:extLst>
      <p:ext uri="{BB962C8B-B14F-4D97-AF65-F5344CB8AC3E}">
        <p14:creationId xmlns:p14="http://schemas.microsoft.com/office/powerpoint/2010/main" val="4057112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04D24-9895-4487-93CA-5F3DA1030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DB6B3C-F395-73BC-672A-D6570C599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741" y="514350"/>
            <a:ext cx="8210551" cy="6157913"/>
          </a:xfrm>
        </p:spPr>
      </p:pic>
    </p:spTree>
    <p:extLst>
      <p:ext uri="{BB962C8B-B14F-4D97-AF65-F5344CB8AC3E}">
        <p14:creationId xmlns:p14="http://schemas.microsoft.com/office/powerpoint/2010/main" val="30128920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F6C86-2C30-D5E6-DE80-A40927EF5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BB1C31-F7B0-E85B-686F-0D83DDD37D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4" y="0"/>
            <a:ext cx="5772150" cy="6858000"/>
          </a:xfrm>
        </p:spPr>
      </p:pic>
    </p:spTree>
    <p:extLst>
      <p:ext uri="{BB962C8B-B14F-4D97-AF65-F5344CB8AC3E}">
        <p14:creationId xmlns:p14="http://schemas.microsoft.com/office/powerpoint/2010/main" val="3504678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EB85A-7A38-D3BF-A8CC-E60D170E3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1DE3E4-8165-DEC4-5B70-C320BF09C1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506" y="0"/>
            <a:ext cx="5614987" cy="6789225"/>
          </a:xfrm>
        </p:spPr>
      </p:pic>
    </p:spTree>
    <p:extLst>
      <p:ext uri="{BB962C8B-B14F-4D97-AF65-F5344CB8AC3E}">
        <p14:creationId xmlns:p14="http://schemas.microsoft.com/office/powerpoint/2010/main" val="2231642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C07196-7213-1431-5A86-E9F3CF447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8B0E52-40D9-1447-3669-120F5D542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9" y="0"/>
            <a:ext cx="5541814" cy="6820695"/>
          </a:xfrm>
        </p:spPr>
      </p:pic>
    </p:spTree>
    <p:extLst>
      <p:ext uri="{BB962C8B-B14F-4D97-AF65-F5344CB8AC3E}">
        <p14:creationId xmlns:p14="http://schemas.microsoft.com/office/powerpoint/2010/main" val="1866210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32FFB1-0C73-F91F-E31C-8A0D0AE5F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C8B413-7FEE-9FDC-D37D-A610B8CD5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083" y="0"/>
            <a:ext cx="9272518" cy="7160445"/>
          </a:xfrm>
        </p:spPr>
      </p:pic>
    </p:spTree>
    <p:extLst>
      <p:ext uri="{BB962C8B-B14F-4D97-AF65-F5344CB8AC3E}">
        <p14:creationId xmlns:p14="http://schemas.microsoft.com/office/powerpoint/2010/main" val="3709910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6BCF1A-2953-1C44-121B-7D58A29AF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4C9683-D90C-9E09-3F62-2006C75B3D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92144" cy="6992144"/>
          </a:xfrm>
        </p:spPr>
      </p:pic>
    </p:spTree>
    <p:extLst>
      <p:ext uri="{BB962C8B-B14F-4D97-AF65-F5344CB8AC3E}">
        <p14:creationId xmlns:p14="http://schemas.microsoft.com/office/powerpoint/2010/main" val="500226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6E5E18-1965-1CE7-CD37-9ECB17155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5A8853-3DD2-BF5A-15E7-51202BF4AE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619" y="47228"/>
            <a:ext cx="6763544" cy="6763544"/>
          </a:xfrm>
        </p:spPr>
      </p:pic>
    </p:spTree>
    <p:extLst>
      <p:ext uri="{BB962C8B-B14F-4D97-AF65-F5344CB8AC3E}">
        <p14:creationId xmlns:p14="http://schemas.microsoft.com/office/powerpoint/2010/main" val="2834731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3B96C-7E88-62E0-CE3B-20D51A48D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CEA7E9-CB8E-3318-89D3-2455ABCDAB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591344"/>
            <a:ext cx="9638838" cy="6380956"/>
          </a:xfrm>
        </p:spPr>
      </p:pic>
    </p:spTree>
    <p:extLst>
      <p:ext uri="{BB962C8B-B14F-4D97-AF65-F5344CB8AC3E}">
        <p14:creationId xmlns:p14="http://schemas.microsoft.com/office/powerpoint/2010/main" val="4238776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176012-AB82-07CD-B3C8-5E1743257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D6355D-0AB3-7296-36AE-E355404A2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339" y="-117112"/>
            <a:ext cx="6300787" cy="6809037"/>
          </a:xfrm>
        </p:spPr>
      </p:pic>
    </p:spTree>
    <p:extLst>
      <p:ext uri="{BB962C8B-B14F-4D97-AF65-F5344CB8AC3E}">
        <p14:creationId xmlns:p14="http://schemas.microsoft.com/office/powerpoint/2010/main" val="4116368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88DA27-90AF-EC47-2576-ABBC74329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33233C-2C6D-057C-9A60-96C4D78F57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50" y="0"/>
            <a:ext cx="6543675" cy="6860140"/>
          </a:xfrm>
        </p:spPr>
      </p:pic>
    </p:spTree>
    <p:extLst>
      <p:ext uri="{BB962C8B-B14F-4D97-AF65-F5344CB8AC3E}">
        <p14:creationId xmlns:p14="http://schemas.microsoft.com/office/powerpoint/2010/main" val="35053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A5D7EF-13EC-7D34-E0AB-A36C6CF3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29F951-3C3C-3F40-4CD7-779CA6AE8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234" y="0"/>
            <a:ext cx="5626841" cy="6881232"/>
          </a:xfrm>
        </p:spPr>
      </p:pic>
    </p:spTree>
    <p:extLst>
      <p:ext uri="{BB962C8B-B14F-4D97-AF65-F5344CB8AC3E}">
        <p14:creationId xmlns:p14="http://schemas.microsoft.com/office/powerpoint/2010/main" val="286003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06FF8-6510-DAD0-F784-B36E5CFCF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955DF5-F028-18A4-F4B0-987EAF905E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575" y="0"/>
            <a:ext cx="5586413" cy="6722814"/>
          </a:xfrm>
        </p:spPr>
      </p:pic>
    </p:spTree>
    <p:extLst>
      <p:ext uri="{BB962C8B-B14F-4D97-AF65-F5344CB8AC3E}">
        <p14:creationId xmlns:p14="http://schemas.microsoft.com/office/powerpoint/2010/main" val="2599349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4B010C-B4D1-74C3-3F8A-C8E82C6A6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A3FA1-722B-A022-644B-01F336FD5C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677" y="1"/>
            <a:ext cx="6349998" cy="6857999"/>
          </a:xfrm>
        </p:spPr>
      </p:pic>
    </p:spTree>
    <p:extLst>
      <p:ext uri="{BB962C8B-B14F-4D97-AF65-F5344CB8AC3E}">
        <p14:creationId xmlns:p14="http://schemas.microsoft.com/office/powerpoint/2010/main" val="1615402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C1FE0-2C00-A16B-64D3-61D852D0F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4E4DC2-F76B-8BB3-6C75-F7E4FE762C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968" y="0"/>
            <a:ext cx="8426419" cy="6714803"/>
          </a:xfrm>
        </p:spPr>
      </p:pic>
    </p:spTree>
    <p:extLst>
      <p:ext uri="{BB962C8B-B14F-4D97-AF65-F5344CB8AC3E}">
        <p14:creationId xmlns:p14="http://schemas.microsoft.com/office/powerpoint/2010/main" val="515211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4936F7-965D-3291-008C-23AFE9FFA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E0CB0B-BFF2-F2A6-35F3-2A50DDF4D2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221" y="-5557"/>
            <a:ext cx="6863557" cy="6863557"/>
          </a:xfrm>
        </p:spPr>
      </p:pic>
    </p:spTree>
    <p:extLst>
      <p:ext uri="{BB962C8B-B14F-4D97-AF65-F5344CB8AC3E}">
        <p14:creationId xmlns:p14="http://schemas.microsoft.com/office/powerpoint/2010/main" val="607742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7A6A02-F7D9-EAF7-B2D4-F96BBA01A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727926-8124-101A-430D-890624D885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3721" y="0"/>
            <a:ext cx="5358742" cy="6737909"/>
          </a:xfrm>
        </p:spPr>
      </p:pic>
    </p:spTree>
    <p:extLst>
      <p:ext uri="{BB962C8B-B14F-4D97-AF65-F5344CB8AC3E}">
        <p14:creationId xmlns:p14="http://schemas.microsoft.com/office/powerpoint/2010/main" val="2440971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CF0709-B568-4B86-285F-CC2188E81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901A24-3330-3AC1-179F-04D65906D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574" y="0"/>
            <a:ext cx="5847063" cy="6854059"/>
          </a:xfrm>
        </p:spPr>
      </p:pic>
    </p:spTree>
    <p:extLst>
      <p:ext uri="{BB962C8B-B14F-4D97-AF65-F5344CB8AC3E}">
        <p14:creationId xmlns:p14="http://schemas.microsoft.com/office/powerpoint/2010/main" val="35704710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45BD73-281F-D90A-069F-5E4941A35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21A0D-1102-58D0-206F-17CEE5D34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964" y="365125"/>
            <a:ext cx="7738506" cy="5952697"/>
          </a:xfrm>
        </p:spPr>
      </p:pic>
    </p:spTree>
    <p:extLst>
      <p:ext uri="{BB962C8B-B14F-4D97-AF65-F5344CB8AC3E}">
        <p14:creationId xmlns:p14="http://schemas.microsoft.com/office/powerpoint/2010/main" val="4191615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D483A-2A72-B8FA-95B1-BD82E41EC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52964E-1175-78E8-AB54-281B47B95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072" y="0"/>
            <a:ext cx="6726753" cy="6838467"/>
          </a:xfrm>
        </p:spPr>
      </p:pic>
    </p:spTree>
    <p:extLst>
      <p:ext uri="{BB962C8B-B14F-4D97-AF65-F5344CB8AC3E}">
        <p14:creationId xmlns:p14="http://schemas.microsoft.com/office/powerpoint/2010/main" val="549373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C3854-C6E0-4EE1-6EF8-846F8D920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8B7E66-111E-2DEA-6F02-5EBE4CC3E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4" y="-328612"/>
            <a:ext cx="11400051" cy="8175794"/>
          </a:xfrm>
        </p:spPr>
      </p:pic>
    </p:spTree>
    <p:extLst>
      <p:ext uri="{BB962C8B-B14F-4D97-AF65-F5344CB8AC3E}">
        <p14:creationId xmlns:p14="http://schemas.microsoft.com/office/powerpoint/2010/main" val="2272957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4B12FD-32E4-A218-F22F-7C20ABCD4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016A8A-75DA-4837-56B4-09F499920C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789" y="2847"/>
            <a:ext cx="8296174" cy="6490028"/>
          </a:xfrm>
        </p:spPr>
      </p:pic>
    </p:spTree>
    <p:extLst>
      <p:ext uri="{BB962C8B-B14F-4D97-AF65-F5344CB8AC3E}">
        <p14:creationId xmlns:p14="http://schemas.microsoft.com/office/powerpoint/2010/main" val="2458289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71BA50-1CFF-8863-A652-40E46BDB3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28DC57-23FD-B6E3-8B60-252628B7D8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447" y="0"/>
            <a:ext cx="6858816" cy="6866953"/>
          </a:xfrm>
        </p:spPr>
      </p:pic>
    </p:spTree>
    <p:extLst>
      <p:ext uri="{BB962C8B-B14F-4D97-AF65-F5344CB8AC3E}">
        <p14:creationId xmlns:p14="http://schemas.microsoft.com/office/powerpoint/2010/main" val="1534271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590D2E-AF03-54EF-AE6C-68A1D56F4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5FC395-6A1A-03B0-7195-043436EFA0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582" y="0"/>
            <a:ext cx="7814918" cy="6924887"/>
          </a:xfrm>
        </p:spPr>
      </p:pic>
    </p:spTree>
    <p:extLst>
      <p:ext uri="{BB962C8B-B14F-4D97-AF65-F5344CB8AC3E}">
        <p14:creationId xmlns:p14="http://schemas.microsoft.com/office/powerpoint/2010/main" val="4130688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956A6-BA7E-FE52-B2A7-2B07E12C2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500937-21FE-9999-EF5B-D953F44443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186" y="0"/>
            <a:ext cx="6629363" cy="6809075"/>
          </a:xfrm>
        </p:spPr>
      </p:pic>
    </p:spTree>
    <p:extLst>
      <p:ext uri="{BB962C8B-B14F-4D97-AF65-F5344CB8AC3E}">
        <p14:creationId xmlns:p14="http://schemas.microsoft.com/office/powerpoint/2010/main" val="4050893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87CBDF-A794-5E13-C650-EF98374D9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166C9C2-226A-5977-6B7E-CADC2F29A3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19" y="0"/>
            <a:ext cx="5803293" cy="6950052"/>
          </a:xfrm>
        </p:spPr>
      </p:pic>
    </p:spTree>
    <p:extLst>
      <p:ext uri="{BB962C8B-B14F-4D97-AF65-F5344CB8AC3E}">
        <p14:creationId xmlns:p14="http://schemas.microsoft.com/office/powerpoint/2010/main" val="259172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B5745-A206-6500-022E-67C0BFA66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6130D9-D011-4820-3747-5AF86E794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49269" cy="6849269"/>
          </a:xfrm>
        </p:spPr>
      </p:pic>
    </p:spTree>
    <p:extLst>
      <p:ext uri="{BB962C8B-B14F-4D97-AF65-F5344CB8AC3E}">
        <p14:creationId xmlns:p14="http://schemas.microsoft.com/office/powerpoint/2010/main" val="607971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9D04C-6F7D-7D04-6FCB-A58E6A307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17C2819-75E1-6A9B-F66C-83F21BB931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32" y="0"/>
            <a:ext cx="5609855" cy="6942197"/>
          </a:xfrm>
        </p:spPr>
      </p:pic>
    </p:spTree>
    <p:extLst>
      <p:ext uri="{BB962C8B-B14F-4D97-AF65-F5344CB8AC3E}">
        <p14:creationId xmlns:p14="http://schemas.microsoft.com/office/powerpoint/2010/main" val="143286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6A7D7-9C18-879B-4C39-DAD32C594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4FE00-81CB-8B54-6AA2-8170EBFFB7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469" y="0"/>
            <a:ext cx="6849269" cy="6849269"/>
          </a:xfrm>
        </p:spPr>
      </p:pic>
    </p:spTree>
    <p:extLst>
      <p:ext uri="{BB962C8B-B14F-4D97-AF65-F5344CB8AC3E}">
        <p14:creationId xmlns:p14="http://schemas.microsoft.com/office/powerpoint/2010/main" val="1256878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4EE5C0-7E0E-98FE-879B-D78E8B2D3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A2C537-1816-A6F8-34B0-62CFFB84A7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800599" cy="6858000"/>
          </a:xfrm>
        </p:spPr>
      </p:pic>
    </p:spTree>
    <p:extLst>
      <p:ext uri="{BB962C8B-B14F-4D97-AF65-F5344CB8AC3E}">
        <p14:creationId xmlns:p14="http://schemas.microsoft.com/office/powerpoint/2010/main" val="3633058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CBDCF-E6C2-8ED4-033C-77B827EDC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9DB454E-D35D-6B0F-A474-4FC54F71F2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443" y="0"/>
            <a:ext cx="7006432" cy="7006432"/>
          </a:xfrm>
        </p:spPr>
      </p:pic>
    </p:spTree>
    <p:extLst>
      <p:ext uri="{BB962C8B-B14F-4D97-AF65-F5344CB8AC3E}">
        <p14:creationId xmlns:p14="http://schemas.microsoft.com/office/powerpoint/2010/main" val="316862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D7AFDB-C18F-B744-B058-86DC67286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EA38BE-F1B7-BF7A-956E-7BC950573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6" y="143429"/>
            <a:ext cx="8805862" cy="6571142"/>
          </a:xfrm>
        </p:spPr>
      </p:pic>
    </p:spTree>
    <p:extLst>
      <p:ext uri="{BB962C8B-B14F-4D97-AF65-F5344CB8AC3E}">
        <p14:creationId xmlns:p14="http://schemas.microsoft.com/office/powerpoint/2010/main" val="3764196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8F495-8514-175D-366B-E5CD2C98B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41CC9D-6386-D5A7-1014-5F98C233C5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820" y="365125"/>
            <a:ext cx="7732102" cy="6076950"/>
          </a:xfrm>
        </p:spPr>
      </p:pic>
    </p:spTree>
    <p:extLst>
      <p:ext uri="{BB962C8B-B14F-4D97-AF65-F5344CB8AC3E}">
        <p14:creationId xmlns:p14="http://schemas.microsoft.com/office/powerpoint/2010/main" val="2334837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D6696-1270-4374-C1D3-65735AB92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697E3E-B623-CE6B-8027-591F2C56C2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3749" y="0"/>
            <a:ext cx="6841676" cy="6854683"/>
          </a:xfrm>
        </p:spPr>
      </p:pic>
    </p:spTree>
    <p:extLst>
      <p:ext uri="{BB962C8B-B14F-4D97-AF65-F5344CB8AC3E}">
        <p14:creationId xmlns:p14="http://schemas.microsoft.com/office/powerpoint/2010/main" val="2799332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8EFA3-A402-5039-9880-9B81D04B8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CE7DBE-94B6-FCF6-338C-71AAE5CE7A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675" y="-68271"/>
            <a:ext cx="5100638" cy="6962468"/>
          </a:xfrm>
        </p:spPr>
      </p:pic>
    </p:spTree>
    <p:extLst>
      <p:ext uri="{BB962C8B-B14F-4D97-AF65-F5344CB8AC3E}">
        <p14:creationId xmlns:p14="http://schemas.microsoft.com/office/powerpoint/2010/main" val="245674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2A1FD-E6C9-E9C6-EE24-0B2EAAC50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C30300-B914-3FDD-2298-2BC1F2C825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881" y="0"/>
            <a:ext cx="6834982" cy="6834982"/>
          </a:xfrm>
        </p:spPr>
      </p:pic>
    </p:spTree>
    <p:extLst>
      <p:ext uri="{BB962C8B-B14F-4D97-AF65-F5344CB8AC3E}">
        <p14:creationId xmlns:p14="http://schemas.microsoft.com/office/powerpoint/2010/main" val="2022498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BDF1E-1E78-21A0-6D82-95A21F394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C02391-DD90-D2DA-5690-B023B344F4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63" y="-23215"/>
            <a:ext cx="5929312" cy="6881215"/>
          </a:xfrm>
        </p:spPr>
      </p:pic>
    </p:spTree>
    <p:extLst>
      <p:ext uri="{BB962C8B-B14F-4D97-AF65-F5344CB8AC3E}">
        <p14:creationId xmlns:p14="http://schemas.microsoft.com/office/powerpoint/2010/main" val="1544826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B7B17B-221B-5BAC-4EAD-E66A8E6B1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85C33-FA36-D4F4-1BBA-21904B6EA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69" y="557213"/>
            <a:ext cx="8489769" cy="6049443"/>
          </a:xfrm>
        </p:spPr>
      </p:pic>
    </p:spTree>
    <p:extLst>
      <p:ext uri="{BB962C8B-B14F-4D97-AF65-F5344CB8AC3E}">
        <p14:creationId xmlns:p14="http://schemas.microsoft.com/office/powerpoint/2010/main" val="1175858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90854D-6594-A8B2-0B6B-658A2FBA6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98E4BD-F55B-A31A-FA22-9DB580E06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129" y="-117079"/>
            <a:ext cx="7092157" cy="7092157"/>
          </a:xfrm>
        </p:spPr>
      </p:pic>
    </p:spTree>
    <p:extLst>
      <p:ext uri="{BB962C8B-B14F-4D97-AF65-F5344CB8AC3E}">
        <p14:creationId xmlns:p14="http://schemas.microsoft.com/office/powerpoint/2010/main" val="1679990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A424F-5483-B986-56D0-08F87A3E9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609238-6E53-2F87-4D9C-C24161097F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93116" cy="6866907"/>
          </a:xfrm>
        </p:spPr>
      </p:pic>
    </p:spTree>
    <p:extLst>
      <p:ext uri="{BB962C8B-B14F-4D97-AF65-F5344CB8AC3E}">
        <p14:creationId xmlns:p14="http://schemas.microsoft.com/office/powerpoint/2010/main" val="229971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5A78AB-97A3-ECFF-991D-518CF268F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311DF0-BB5D-D44B-D75C-9C82AB2C6B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376" y="-100013"/>
            <a:ext cx="7047461" cy="6953674"/>
          </a:xfrm>
        </p:spPr>
      </p:pic>
    </p:spTree>
    <p:extLst>
      <p:ext uri="{BB962C8B-B14F-4D97-AF65-F5344CB8AC3E}">
        <p14:creationId xmlns:p14="http://schemas.microsoft.com/office/powerpoint/2010/main" val="1248786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0F831-A9FF-4735-50C6-56CA16F2E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EDA42C-3414-D57C-3CE4-90A4B7FFD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-19778"/>
            <a:ext cx="5343525" cy="6877503"/>
          </a:xfrm>
        </p:spPr>
      </p:pic>
    </p:spTree>
    <p:extLst>
      <p:ext uri="{BB962C8B-B14F-4D97-AF65-F5344CB8AC3E}">
        <p14:creationId xmlns:p14="http://schemas.microsoft.com/office/powerpoint/2010/main" val="116123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71007C-C176-12FD-1BED-1D8F19A74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F85AB-0F00-A789-774C-7F3498ACAE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869" y="4886"/>
            <a:ext cx="5745193" cy="6853114"/>
          </a:xfrm>
        </p:spPr>
      </p:pic>
    </p:spTree>
    <p:extLst>
      <p:ext uri="{BB962C8B-B14F-4D97-AF65-F5344CB8AC3E}">
        <p14:creationId xmlns:p14="http://schemas.microsoft.com/office/powerpoint/2010/main" val="1972572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5000">
        <p15:prstTrans prst="drape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6</Words>
  <Application>Microsoft Office PowerPoint</Application>
  <PresentationFormat>Grand écran</PresentationFormat>
  <Paragraphs>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N°17 - Perroquet34740</dc:title>
  <dc:creator>Perroquet34740</dc:creator>
  <cp:lastModifiedBy>jean-louis BEYAERT</cp:lastModifiedBy>
  <cp:revision>4</cp:revision>
  <dcterms:created xsi:type="dcterms:W3CDTF">2022-06-21T17:34:17Z</dcterms:created>
  <dcterms:modified xsi:type="dcterms:W3CDTF">2022-06-21T18:50:19Z</dcterms:modified>
</cp:coreProperties>
</file>