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5" r:id="rId17"/>
    <p:sldId id="286" r:id="rId18"/>
    <p:sldId id="269" r:id="rId19"/>
    <p:sldId id="272" r:id="rId20"/>
    <p:sldId id="273" r:id="rId21"/>
    <p:sldId id="274" r:id="rId22"/>
    <p:sldId id="276" r:id="rId23"/>
    <p:sldId id="277" r:id="rId24"/>
    <p:sldId id="278" r:id="rId25"/>
    <p:sldId id="298" r:id="rId26"/>
    <p:sldId id="279" r:id="rId27"/>
    <p:sldId id="288" r:id="rId28"/>
    <p:sldId id="280" r:id="rId29"/>
    <p:sldId id="281" r:id="rId30"/>
    <p:sldId id="282" r:id="rId31"/>
    <p:sldId id="283" r:id="rId32"/>
    <p:sldId id="284" r:id="rId33"/>
    <p:sldId id="285" r:id="rId34"/>
    <p:sldId id="287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9" r:id="rId45"/>
    <p:sldId id="300" r:id="rId4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E681A-F3D0-4C93-8FE5-6B1897D174E9}" type="datetimeFigureOut">
              <a:rPr lang="fr-FR" smtClean="0"/>
              <a:t>06/06/2022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EF14-0AB8-4E68-A797-0452A9B48C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827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E681A-F3D0-4C93-8FE5-6B1897D174E9}" type="datetimeFigureOut">
              <a:rPr lang="fr-FR" smtClean="0"/>
              <a:t>06/06/2022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EF14-0AB8-4E68-A797-0452A9B48C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94886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E681A-F3D0-4C93-8FE5-6B1897D174E9}" type="datetimeFigureOut">
              <a:rPr lang="fr-FR" smtClean="0"/>
              <a:t>06/06/2022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EF14-0AB8-4E68-A797-0452A9B48C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4591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E681A-F3D0-4C93-8FE5-6B1897D174E9}" type="datetimeFigureOut">
              <a:rPr lang="fr-FR" smtClean="0"/>
              <a:t>06/06/2022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EF14-0AB8-4E68-A797-0452A9B48C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4064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E681A-F3D0-4C93-8FE5-6B1897D174E9}" type="datetimeFigureOut">
              <a:rPr lang="fr-FR" smtClean="0"/>
              <a:t>06/06/2022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EF14-0AB8-4E68-A797-0452A9B48C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48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E681A-F3D0-4C93-8FE5-6B1897D174E9}" type="datetimeFigureOut">
              <a:rPr lang="fr-FR" smtClean="0"/>
              <a:t>06/06/2022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EF14-0AB8-4E68-A797-0452A9B48C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3771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E681A-F3D0-4C93-8FE5-6B1897D174E9}" type="datetimeFigureOut">
              <a:rPr lang="fr-FR" smtClean="0"/>
              <a:t>06/06/2022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EF14-0AB8-4E68-A797-0452A9B48C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18271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E681A-F3D0-4C93-8FE5-6B1897D174E9}" type="datetimeFigureOut">
              <a:rPr lang="fr-FR" smtClean="0"/>
              <a:t>06/06/2022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EF14-0AB8-4E68-A797-0452A9B48C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917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E681A-F3D0-4C93-8FE5-6B1897D174E9}" type="datetimeFigureOut">
              <a:rPr lang="fr-FR" smtClean="0"/>
              <a:t>06/06/2022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EF14-0AB8-4E68-A797-0452A9B48C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0458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E681A-F3D0-4C93-8FE5-6B1897D174E9}" type="datetimeFigureOut">
              <a:rPr lang="fr-FR" smtClean="0"/>
              <a:t>06/06/2022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EF14-0AB8-4E68-A797-0452A9B48C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930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E681A-F3D0-4C93-8FE5-6B1897D174E9}" type="datetimeFigureOut">
              <a:rPr lang="fr-FR" smtClean="0"/>
              <a:t>06/06/2022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EF14-0AB8-4E68-A797-0452A9B48C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5120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8E681A-F3D0-4C93-8FE5-6B1897D174E9}" type="datetimeFigureOut">
              <a:rPr lang="fr-FR" smtClean="0"/>
              <a:t>06/06/2022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CEEF14-0AB8-4E68-A797-0452A9B48C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76968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AE1117-43ED-2AD8-2ECD-AAA41D9384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3408B9A-C19C-B7EB-29B4-950FEB3A361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CE05CB-A478-1037-19B5-3A06F87B5D49}"/>
              </a:ext>
            </a:extLst>
          </p:cNvPr>
          <p:cNvSpPr/>
          <p:nvPr/>
        </p:nvSpPr>
        <p:spPr>
          <a:xfrm>
            <a:off x="2187615" y="0"/>
            <a:ext cx="752325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cap="none" spc="0" dirty="0">
                <a:ln/>
                <a:solidFill>
                  <a:schemeClr val="accent4"/>
                </a:solidFill>
                <a:effectLst/>
              </a:rPr>
              <a:t>HUMOUR EN VRAC N°46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8664C693-8B9E-7C2A-2F29-E425E03BB5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606" y="982526"/>
            <a:ext cx="11161853" cy="6359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206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5ACCD1-BF8F-0C14-D059-0858076B1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8BF27B0-CFF1-5784-9F05-7F433B900B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1318" y="365125"/>
            <a:ext cx="5844997" cy="5933895"/>
          </a:xfrm>
        </p:spPr>
      </p:pic>
    </p:spTree>
    <p:extLst>
      <p:ext uri="{BB962C8B-B14F-4D97-AF65-F5344CB8AC3E}">
        <p14:creationId xmlns:p14="http://schemas.microsoft.com/office/powerpoint/2010/main" val="3793136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A009BB-6D95-BF45-E92C-BF49E3194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529961-A0C0-1C88-B4A8-9C8F341D0D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12" y="81022"/>
            <a:ext cx="5522833" cy="6776977"/>
          </a:xfrm>
        </p:spPr>
      </p:pic>
    </p:spTree>
    <p:extLst>
      <p:ext uri="{BB962C8B-B14F-4D97-AF65-F5344CB8AC3E}">
        <p14:creationId xmlns:p14="http://schemas.microsoft.com/office/powerpoint/2010/main" val="921633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20C3C3-3B5E-9C89-F0F9-CE5B421D9D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61F4F0-19A8-D762-4EC6-884B20E751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486" y="-10380"/>
            <a:ext cx="8337891" cy="6878760"/>
          </a:xfrm>
        </p:spPr>
      </p:pic>
    </p:spTree>
    <p:extLst>
      <p:ext uri="{BB962C8B-B14F-4D97-AF65-F5344CB8AC3E}">
        <p14:creationId xmlns:p14="http://schemas.microsoft.com/office/powerpoint/2010/main" val="2072932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BED3FC-71D5-D0B4-24C4-27501AECD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4803B6-80A3-63DE-A3DA-821872D29C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30" y="162046"/>
            <a:ext cx="7224695" cy="6622638"/>
          </a:xfrm>
        </p:spPr>
      </p:pic>
    </p:spTree>
    <p:extLst>
      <p:ext uri="{BB962C8B-B14F-4D97-AF65-F5344CB8AC3E}">
        <p14:creationId xmlns:p14="http://schemas.microsoft.com/office/powerpoint/2010/main" val="37243942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37592B-B1E0-F6B3-BCDD-E68885A059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A9D01D-D53F-B18A-59D0-84805D7414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969" y="57872"/>
            <a:ext cx="5440101" cy="6800128"/>
          </a:xfrm>
        </p:spPr>
      </p:pic>
    </p:spTree>
    <p:extLst>
      <p:ext uri="{BB962C8B-B14F-4D97-AF65-F5344CB8AC3E}">
        <p14:creationId xmlns:p14="http://schemas.microsoft.com/office/powerpoint/2010/main" val="2525362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141C40-F44B-277F-9DC5-9595D9ED2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1E33C6-51AE-9BE5-FACA-612E4E839F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050" y="0"/>
            <a:ext cx="6794651" cy="6794651"/>
          </a:xfrm>
        </p:spPr>
      </p:pic>
    </p:spTree>
    <p:extLst>
      <p:ext uri="{BB962C8B-B14F-4D97-AF65-F5344CB8AC3E}">
        <p14:creationId xmlns:p14="http://schemas.microsoft.com/office/powerpoint/2010/main" val="1104809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039D6F-1910-8EE3-9860-C6E923D52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BFAB5A-D5CB-F404-128D-DD6DC8499D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408" y="-7991"/>
            <a:ext cx="6750487" cy="6865991"/>
          </a:xfrm>
        </p:spPr>
      </p:pic>
    </p:spTree>
    <p:extLst>
      <p:ext uri="{BB962C8B-B14F-4D97-AF65-F5344CB8AC3E}">
        <p14:creationId xmlns:p14="http://schemas.microsoft.com/office/powerpoint/2010/main" val="8946824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F5F870-7AD8-4257-99E2-DBAC0DFC08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2CE48A-9A74-898D-14F4-85C2FAFD21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381" y="99880"/>
            <a:ext cx="5197033" cy="6758120"/>
          </a:xfrm>
        </p:spPr>
      </p:pic>
    </p:spTree>
    <p:extLst>
      <p:ext uri="{BB962C8B-B14F-4D97-AF65-F5344CB8AC3E}">
        <p14:creationId xmlns:p14="http://schemas.microsoft.com/office/powerpoint/2010/main" val="728162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CF3DE3-4D10-37F0-AEFA-B66BCFA4E8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204FED-33D7-9C11-4361-FA8346B23A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939" y="44760"/>
            <a:ext cx="7590818" cy="6768480"/>
          </a:xfrm>
        </p:spPr>
      </p:pic>
    </p:spTree>
    <p:extLst>
      <p:ext uri="{BB962C8B-B14F-4D97-AF65-F5344CB8AC3E}">
        <p14:creationId xmlns:p14="http://schemas.microsoft.com/office/powerpoint/2010/main" val="2321242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7588CC-426D-4A13-A236-9786D9E19A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2D07E2-4848-F7B3-F425-0AA10546B7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321" y="523081"/>
            <a:ext cx="9140633" cy="5811838"/>
          </a:xfrm>
        </p:spPr>
      </p:pic>
    </p:spTree>
    <p:extLst>
      <p:ext uri="{BB962C8B-B14F-4D97-AF65-F5344CB8AC3E}">
        <p14:creationId xmlns:p14="http://schemas.microsoft.com/office/powerpoint/2010/main" val="3283510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316F24-2712-FF8D-3B5E-7E5FA87BE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F7859A-9289-57D8-1214-F5FEA1F36C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192" y="92598"/>
            <a:ext cx="6765402" cy="6765402"/>
          </a:xfrm>
        </p:spPr>
      </p:pic>
    </p:spTree>
    <p:extLst>
      <p:ext uri="{BB962C8B-B14F-4D97-AF65-F5344CB8AC3E}">
        <p14:creationId xmlns:p14="http://schemas.microsoft.com/office/powerpoint/2010/main" val="1165235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C70280-0B66-D8A1-F12E-437578C879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624627-FB0C-0ABC-A3EA-8918FB4E65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662" y="365125"/>
            <a:ext cx="8831484" cy="6297097"/>
          </a:xfrm>
        </p:spPr>
      </p:pic>
    </p:spTree>
    <p:extLst>
      <p:ext uri="{BB962C8B-B14F-4D97-AF65-F5344CB8AC3E}">
        <p14:creationId xmlns:p14="http://schemas.microsoft.com/office/powerpoint/2010/main" val="1368995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820817-4C13-1CB8-32DA-3288E934E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53EEC6-7AD3-D252-4480-4055DA3865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3281" y="173531"/>
            <a:ext cx="6088931" cy="6510937"/>
          </a:xfrm>
        </p:spPr>
      </p:pic>
    </p:spTree>
    <p:extLst>
      <p:ext uri="{BB962C8B-B14F-4D97-AF65-F5344CB8AC3E}">
        <p14:creationId xmlns:p14="http://schemas.microsoft.com/office/powerpoint/2010/main" val="7804653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36669D-6016-A8DF-6F8C-8EFEF1EFD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BCF368-2264-F256-03F0-AEC13CBB6D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987" y="1"/>
            <a:ext cx="6780652" cy="6857999"/>
          </a:xfrm>
        </p:spPr>
      </p:pic>
    </p:spTree>
    <p:extLst>
      <p:ext uri="{BB962C8B-B14F-4D97-AF65-F5344CB8AC3E}">
        <p14:creationId xmlns:p14="http://schemas.microsoft.com/office/powerpoint/2010/main" val="2593980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28A8AD-C6A4-8BCD-37B3-0416CDDDA7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C07483-4308-FD75-049A-0CE8DC02F6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154" y="0"/>
            <a:ext cx="6817800" cy="6817800"/>
          </a:xfrm>
        </p:spPr>
      </p:pic>
    </p:spTree>
    <p:extLst>
      <p:ext uri="{BB962C8B-B14F-4D97-AF65-F5344CB8AC3E}">
        <p14:creationId xmlns:p14="http://schemas.microsoft.com/office/powerpoint/2010/main" val="1643050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93753A-B249-DFA3-B51D-18790218B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286F73-B9DC-EC26-EAE7-1F666D2E1B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680" y="1"/>
            <a:ext cx="5272086" cy="6857999"/>
          </a:xfrm>
        </p:spPr>
      </p:pic>
    </p:spTree>
    <p:extLst>
      <p:ext uri="{BB962C8B-B14F-4D97-AF65-F5344CB8AC3E}">
        <p14:creationId xmlns:p14="http://schemas.microsoft.com/office/powerpoint/2010/main" val="23858965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F4BA35-2387-96B0-E551-90BE501CD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1122A7-9449-C1FF-762F-C0EFCCFBDC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509" y="-21650"/>
            <a:ext cx="4745620" cy="6910923"/>
          </a:xfrm>
        </p:spPr>
      </p:pic>
    </p:spTree>
    <p:extLst>
      <p:ext uri="{BB962C8B-B14F-4D97-AF65-F5344CB8AC3E}">
        <p14:creationId xmlns:p14="http://schemas.microsoft.com/office/powerpoint/2010/main" val="2204176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1CB896-C8F7-739E-62D5-25874E189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CB3F8AFC-A068-A8BD-DEFA-D8F5E8F0FE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8109" y="0"/>
            <a:ext cx="5297790" cy="6798832"/>
          </a:xfrm>
        </p:spPr>
      </p:pic>
    </p:spTree>
    <p:extLst>
      <p:ext uri="{BB962C8B-B14F-4D97-AF65-F5344CB8AC3E}">
        <p14:creationId xmlns:p14="http://schemas.microsoft.com/office/powerpoint/2010/main" val="16081396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0FE181-B133-62E6-54B8-EAB7DFE36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239C90-2B71-F9AD-5A92-9F7C8D3202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016" y="144746"/>
            <a:ext cx="5175532" cy="6641606"/>
          </a:xfrm>
        </p:spPr>
      </p:pic>
    </p:spTree>
    <p:extLst>
      <p:ext uri="{BB962C8B-B14F-4D97-AF65-F5344CB8AC3E}">
        <p14:creationId xmlns:p14="http://schemas.microsoft.com/office/powerpoint/2010/main" val="146412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2A8CF6-6315-3412-409C-3FB2433CD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95D520-3847-9875-B54A-9EBC5AFFC9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086" y="-892567"/>
            <a:ext cx="6342927" cy="8260276"/>
          </a:xfrm>
        </p:spPr>
      </p:pic>
    </p:spTree>
    <p:extLst>
      <p:ext uri="{BB962C8B-B14F-4D97-AF65-F5344CB8AC3E}">
        <p14:creationId xmlns:p14="http://schemas.microsoft.com/office/powerpoint/2010/main" val="3105768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9286D4-20B6-1D83-A06B-07058C15F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0B613E-9190-8B5E-574A-4841D2AA60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413" y="-347241"/>
            <a:ext cx="8709825" cy="8792620"/>
          </a:xfrm>
        </p:spPr>
      </p:pic>
    </p:spTree>
    <p:extLst>
      <p:ext uri="{BB962C8B-B14F-4D97-AF65-F5344CB8AC3E}">
        <p14:creationId xmlns:p14="http://schemas.microsoft.com/office/powerpoint/2010/main" val="3275331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DEE14A-E912-0962-DE4E-8AB50842D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CFD32D-3897-CF4C-8F76-30D53BDF90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729752" cy="7268134"/>
          </a:xfrm>
        </p:spPr>
      </p:pic>
    </p:spTree>
    <p:extLst>
      <p:ext uri="{BB962C8B-B14F-4D97-AF65-F5344CB8AC3E}">
        <p14:creationId xmlns:p14="http://schemas.microsoft.com/office/powerpoint/2010/main" val="2040754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9A7CDD-D945-4F41-24BB-F9FDA4E733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39A830-1534-5ADC-78DD-C112614CFE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767" y="-347241"/>
            <a:ext cx="6382946" cy="7092163"/>
          </a:xfrm>
        </p:spPr>
      </p:pic>
    </p:spTree>
    <p:extLst>
      <p:ext uri="{BB962C8B-B14F-4D97-AF65-F5344CB8AC3E}">
        <p14:creationId xmlns:p14="http://schemas.microsoft.com/office/powerpoint/2010/main" val="304015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57A35E-67FA-3AD1-0023-586F86974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1A1506-BD74-CDB2-8CAE-39FE55A8FB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078" y="365125"/>
            <a:ext cx="8341614" cy="5910745"/>
          </a:xfrm>
        </p:spPr>
      </p:pic>
    </p:spTree>
    <p:extLst>
      <p:ext uri="{BB962C8B-B14F-4D97-AF65-F5344CB8AC3E}">
        <p14:creationId xmlns:p14="http://schemas.microsoft.com/office/powerpoint/2010/main" val="346411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BA752F-2920-1027-B717-AEC324708A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9809C1-A08C-0326-DF19-B5710193E7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835" y="0"/>
            <a:ext cx="6290349" cy="6989278"/>
          </a:xfrm>
        </p:spPr>
      </p:pic>
    </p:spTree>
    <p:extLst>
      <p:ext uri="{BB962C8B-B14F-4D97-AF65-F5344CB8AC3E}">
        <p14:creationId xmlns:p14="http://schemas.microsoft.com/office/powerpoint/2010/main" val="2576750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CC818B-607F-2395-D18B-6F53A07B0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40D7C7-61A7-EABE-1E19-2E87FE07AC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415" y="92597"/>
            <a:ext cx="7512608" cy="6698742"/>
          </a:xfrm>
        </p:spPr>
      </p:pic>
    </p:spTree>
    <p:extLst>
      <p:ext uri="{BB962C8B-B14F-4D97-AF65-F5344CB8AC3E}">
        <p14:creationId xmlns:p14="http://schemas.microsoft.com/office/powerpoint/2010/main" val="2676223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276EC5-7EE0-24BD-16E8-09DD7C352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34C380-12C6-6402-C519-06C945BA0F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532" y="0"/>
            <a:ext cx="6049181" cy="6894965"/>
          </a:xfrm>
        </p:spPr>
      </p:pic>
    </p:spTree>
    <p:extLst>
      <p:ext uri="{BB962C8B-B14F-4D97-AF65-F5344CB8AC3E}">
        <p14:creationId xmlns:p14="http://schemas.microsoft.com/office/powerpoint/2010/main" val="231194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86446F-6B5D-A7F7-7ACF-7DF950C71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5C2D6D5D-3F49-E560-F88B-805EB7301D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728" y="81022"/>
            <a:ext cx="6840949" cy="6840949"/>
          </a:xfrm>
        </p:spPr>
      </p:pic>
    </p:spTree>
    <p:extLst>
      <p:ext uri="{BB962C8B-B14F-4D97-AF65-F5344CB8AC3E}">
        <p14:creationId xmlns:p14="http://schemas.microsoft.com/office/powerpoint/2010/main" val="1883205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09CE3A-FDA3-EA20-48D8-BC7AC2518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A59736-C882-A170-3533-A795C28384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752901" cy="7293135"/>
          </a:xfrm>
        </p:spPr>
      </p:pic>
    </p:spTree>
    <p:extLst>
      <p:ext uri="{BB962C8B-B14F-4D97-AF65-F5344CB8AC3E}">
        <p14:creationId xmlns:p14="http://schemas.microsoft.com/office/powerpoint/2010/main" val="16757140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519179-C819-D4B8-32AB-9FABD1763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72A57C-2656-C5BB-C43C-8BDB406616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30" y="0"/>
            <a:ext cx="5134570" cy="6846094"/>
          </a:xfrm>
        </p:spPr>
      </p:pic>
    </p:spTree>
    <p:extLst>
      <p:ext uri="{BB962C8B-B14F-4D97-AF65-F5344CB8AC3E}">
        <p14:creationId xmlns:p14="http://schemas.microsoft.com/office/powerpoint/2010/main" val="2365554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2D83D2-5BFA-D9A7-48B8-120390865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2B83EE-86CD-6612-62BB-8B64DDDEB8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651" y="0"/>
            <a:ext cx="5352466" cy="6901698"/>
          </a:xfrm>
        </p:spPr>
      </p:pic>
    </p:spTree>
    <p:extLst>
      <p:ext uri="{BB962C8B-B14F-4D97-AF65-F5344CB8AC3E}">
        <p14:creationId xmlns:p14="http://schemas.microsoft.com/office/powerpoint/2010/main" val="1378345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E85B27-B564-5426-1DD6-F6F9EDDAE9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191686-E83C-1465-0503-A7F81A2DEE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564" y="84603"/>
            <a:ext cx="6024494" cy="6688793"/>
          </a:xfrm>
        </p:spPr>
      </p:pic>
    </p:spTree>
    <p:extLst>
      <p:ext uri="{BB962C8B-B14F-4D97-AF65-F5344CB8AC3E}">
        <p14:creationId xmlns:p14="http://schemas.microsoft.com/office/powerpoint/2010/main" val="2202986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FF27CB-15A1-5188-18A6-2C3CE094A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03D94F-4394-062C-2535-F1F37AEB79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291" y="167833"/>
            <a:ext cx="5381941" cy="6690167"/>
          </a:xfrm>
        </p:spPr>
      </p:pic>
    </p:spTree>
    <p:extLst>
      <p:ext uri="{BB962C8B-B14F-4D97-AF65-F5344CB8AC3E}">
        <p14:creationId xmlns:p14="http://schemas.microsoft.com/office/powerpoint/2010/main" val="2133217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F7060C-5D2A-EF43-6224-52900A388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40A1F6-E125-3ECE-1728-13BE46815F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522" y="0"/>
            <a:ext cx="6817800" cy="6817800"/>
          </a:xfrm>
        </p:spPr>
      </p:pic>
    </p:spTree>
    <p:extLst>
      <p:ext uri="{BB962C8B-B14F-4D97-AF65-F5344CB8AC3E}">
        <p14:creationId xmlns:p14="http://schemas.microsoft.com/office/powerpoint/2010/main" val="4100569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4180D5-DA1F-1A91-6980-A7C46DE63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4EBC1B-0137-52AB-10DE-8CB3BB17E7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1981" y="0"/>
            <a:ext cx="5486399" cy="6857999"/>
          </a:xfrm>
        </p:spPr>
      </p:pic>
    </p:spTree>
    <p:extLst>
      <p:ext uri="{BB962C8B-B14F-4D97-AF65-F5344CB8AC3E}">
        <p14:creationId xmlns:p14="http://schemas.microsoft.com/office/powerpoint/2010/main" val="935525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ED7C91-E93C-1ABB-580E-C28D9D9CB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D37A30-E665-E053-5B41-C2276AB5BA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394" y="41787"/>
            <a:ext cx="5497975" cy="6872470"/>
          </a:xfrm>
        </p:spPr>
      </p:pic>
    </p:spTree>
    <p:extLst>
      <p:ext uri="{BB962C8B-B14F-4D97-AF65-F5344CB8AC3E}">
        <p14:creationId xmlns:p14="http://schemas.microsoft.com/office/powerpoint/2010/main" val="1501385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2A338D-F819-DB60-61EA-234B1C649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035B71-76F1-0A32-7F60-7B802A5635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119" y="-1599388"/>
            <a:ext cx="6504972" cy="11629004"/>
          </a:xfrm>
        </p:spPr>
      </p:pic>
    </p:spTree>
    <p:extLst>
      <p:ext uri="{BB962C8B-B14F-4D97-AF65-F5344CB8AC3E}">
        <p14:creationId xmlns:p14="http://schemas.microsoft.com/office/powerpoint/2010/main" val="1884794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F60565-F9CC-95F5-DAD1-8C1ABE9D1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D70A51-7D80-64C4-205C-05086F571A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7302" y="92596"/>
            <a:ext cx="6678905" cy="6678905"/>
          </a:xfrm>
        </p:spPr>
      </p:pic>
    </p:spTree>
    <p:extLst>
      <p:ext uri="{BB962C8B-B14F-4D97-AF65-F5344CB8AC3E}">
        <p14:creationId xmlns:p14="http://schemas.microsoft.com/office/powerpoint/2010/main" val="16772372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C91D7D-3FBF-0ED3-4424-DC2318F728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97F2FA-2525-CD4D-AC49-F2607A784D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6268" y="34582"/>
            <a:ext cx="5347504" cy="6821169"/>
          </a:xfrm>
        </p:spPr>
      </p:pic>
    </p:spTree>
    <p:extLst>
      <p:ext uri="{BB962C8B-B14F-4D97-AF65-F5344CB8AC3E}">
        <p14:creationId xmlns:p14="http://schemas.microsoft.com/office/powerpoint/2010/main" val="2680362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6626D8-8F40-389C-1F67-708D5B53E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4B173C-3A5E-F947-63A9-242AA48F8A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7176" y="1"/>
            <a:ext cx="5486399" cy="6857999"/>
          </a:xfrm>
        </p:spPr>
      </p:pic>
    </p:spTree>
    <p:extLst>
      <p:ext uri="{BB962C8B-B14F-4D97-AF65-F5344CB8AC3E}">
        <p14:creationId xmlns:p14="http://schemas.microsoft.com/office/powerpoint/2010/main" val="2241075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569147-824D-4CC5-CA20-E3C373899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30F171-89A8-4E87-B233-4B28FC3222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715" y="0"/>
            <a:ext cx="7091261" cy="6879793"/>
          </a:xfrm>
        </p:spPr>
      </p:pic>
    </p:spTree>
    <p:extLst>
      <p:ext uri="{BB962C8B-B14F-4D97-AF65-F5344CB8AC3E}">
        <p14:creationId xmlns:p14="http://schemas.microsoft.com/office/powerpoint/2010/main" val="11307228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23876D-5109-921A-1EF5-C28E131433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710275-CBD8-CA2E-0AF4-2D2AF6193D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715" y="-102082"/>
            <a:ext cx="5833641" cy="7062164"/>
          </a:xfrm>
        </p:spPr>
      </p:pic>
    </p:spTree>
    <p:extLst>
      <p:ext uri="{BB962C8B-B14F-4D97-AF65-F5344CB8AC3E}">
        <p14:creationId xmlns:p14="http://schemas.microsoft.com/office/powerpoint/2010/main" val="1746205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13BE3F-C8BC-4DC4-6996-FE3AB9918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A32F5126-110D-E09A-EDFD-EEC75D675E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981" y="0"/>
            <a:ext cx="6013479" cy="7163312"/>
          </a:xfrm>
        </p:spPr>
      </p:pic>
    </p:spTree>
    <p:extLst>
      <p:ext uri="{BB962C8B-B14F-4D97-AF65-F5344CB8AC3E}">
        <p14:creationId xmlns:p14="http://schemas.microsoft.com/office/powerpoint/2010/main" val="973478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11BE9A-111A-9026-670B-D5F78BB4E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A2496A-9534-0C54-2FEA-4E8752EBE4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135" y="1"/>
            <a:ext cx="7181729" cy="685799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BB08454-D397-7D28-17F9-9C13E9A7F8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6934" y="5687751"/>
            <a:ext cx="1153730" cy="93616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E94E869-BB4F-174A-65FD-E6BF09DB94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689" y="5687751"/>
            <a:ext cx="1726985" cy="97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361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</TotalTime>
  <Words>6</Words>
  <Application>Microsoft Office PowerPoint</Application>
  <PresentationFormat>Grand écran</PresentationFormat>
  <Paragraphs>1</Paragraphs>
  <Slides>45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45</vt:i4>
      </vt:variant>
    </vt:vector>
  </HeadingPairs>
  <TitlesOfParts>
    <vt:vector size="49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 46 - Perroquet34740</dc:title>
  <dc:creator>Perroquet34740</dc:creator>
  <cp:lastModifiedBy>jean-louis BEYAERT</cp:lastModifiedBy>
  <cp:revision>2</cp:revision>
  <dcterms:created xsi:type="dcterms:W3CDTF">2022-06-06T17:42:56Z</dcterms:created>
  <dcterms:modified xsi:type="dcterms:W3CDTF">2022-06-06T18:16:02Z</dcterms:modified>
</cp:coreProperties>
</file>