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93" r:id="rId6"/>
    <p:sldId id="260" r:id="rId7"/>
    <p:sldId id="261" r:id="rId8"/>
    <p:sldId id="294" r:id="rId9"/>
    <p:sldId id="262" r:id="rId10"/>
    <p:sldId id="263" r:id="rId11"/>
    <p:sldId id="295" r:id="rId12"/>
    <p:sldId id="264" r:id="rId13"/>
    <p:sldId id="265" r:id="rId14"/>
    <p:sldId id="266" r:id="rId15"/>
    <p:sldId id="296" r:id="rId16"/>
    <p:sldId id="267" r:id="rId17"/>
    <p:sldId id="268" r:id="rId18"/>
    <p:sldId id="297" r:id="rId19"/>
    <p:sldId id="269" r:id="rId20"/>
    <p:sldId id="270" r:id="rId21"/>
    <p:sldId id="298" r:id="rId22"/>
    <p:sldId id="271" r:id="rId23"/>
    <p:sldId id="272" r:id="rId24"/>
    <p:sldId id="299" r:id="rId25"/>
    <p:sldId id="273" r:id="rId26"/>
    <p:sldId id="274" r:id="rId27"/>
    <p:sldId id="275" r:id="rId28"/>
    <p:sldId id="276" r:id="rId29"/>
    <p:sldId id="300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</p:sldIdLst>
  <p:sldSz cx="12192000" cy="6858000"/>
  <p:notesSz cx="6858000" cy="9144000"/>
  <p:defaultTextStyle>
    <a:defPPr>
      <a:defRPr lang="fr-C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51" d="100"/>
          <a:sy n="51" d="100"/>
        </p:scale>
        <p:origin x="76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D81B47-BA79-1ABD-9141-2AAA90465C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28B3523-F8E0-2B33-CA55-608869CD8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98DE58-1363-4737-30AD-F56D4D397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9900CC-A29D-5A48-19BD-71C86FE3E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1C139A-E367-0D8C-1539-AED85F047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80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223BF-D472-CCAA-9C42-EAA51BDB9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6B6F8C-ECA7-DB2A-C8BD-40E0EE6AEC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9CADAC-0E6F-0104-ADA9-E40635028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B0D5B3-1A39-7DB9-E6A4-4D7B057E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A95DDC-15EB-DE17-850F-D91243393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3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17467-A8A2-02CB-EBDB-552B626FD2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C4B4D2-28F3-A316-A63D-9B75BDD543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FC5B5D-B8A1-CD16-90E8-EAF72D226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4012B0-6859-3313-BB85-84DC0252B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4B2ECF-9F74-0915-CA6F-FBAE6756B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08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8EEEF5-6CE6-DFC2-6C53-750D32FCB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F051BD-B3D0-1B7B-B319-21BDE0B978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C53C8D-48AA-724A-11C0-0FE9A96A7C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3870861-5313-E6AE-9765-9CCAB6BAC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08C3D2B-DE48-2A3E-4656-F29A96EE72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C5E78B-C9A5-6D9F-2144-D0023960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859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014BD2-0DF4-966C-06BB-A94C65945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17EE489-B91C-CC72-3757-B69482A82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60E02E-FA1A-9840-C46B-21D2AFA57C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354212E-DA74-51E6-C21D-47DEDF4F99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11E4DC0-A3D5-8DA3-A4DC-F4883AB2DE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205B93-5870-AC96-642C-8B9BCCCEF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C5946CB-5A15-A3A2-DE96-E1E7B0FF6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43699CB-E3DA-6DCF-8658-1E1E29956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04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33856A-07A5-CED9-2556-328727A48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77131BA-33C0-C3AE-A321-684045940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5DAFA3D-CAB9-F401-2947-A91FD0C65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84583FC-3887-7EB8-094F-2087C3FDB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015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D9EE5A6-DC59-3041-6BF5-154D0F95B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948166-A475-7EB6-6B73-E6AC42028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4CC88E-D557-025C-CD5D-B12F20055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217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F8D0C5-ACF9-93A1-B226-449C85E5F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29177F-A4B3-A928-2616-CAE0583B2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B4DFC3-493C-6113-834B-BF6BF7F787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AC3D86A-7E90-B321-9AA5-79CDF4F50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EF73DB6-B89D-C2CE-5740-87843807E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45D6A9-5900-9C13-E64A-1C28B57A4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25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99C07-B8DE-BA3C-EBDE-EA23AA934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569A9E2-B12B-9B17-5987-3AA6A69BF5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7CE534-31CA-A9A3-528A-F1BDAC3336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2AA4407-0AE4-250A-4E82-D6820C17E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CF04813-A91E-3599-900C-634436919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A1F4C6-B211-B118-6F43-B2CFCCDD1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47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C4FF7B-7E47-B534-34D4-EDB9AE1FF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3A6D8B6-D166-EB0E-43FD-BEED24F65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4F612B-8D98-A977-4F05-046A0C9D3D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FBEE93A-26B8-683F-CDFA-FB7CCD5E8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9995AF-50F3-FC02-EB85-DEF4D0FB8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16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C67B17B-4D2B-50BE-0F3D-B6DA316E6F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B4A4C28-660D-46DE-BEC5-8471C4BD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90BEA79-6088-FC59-F771-0B3B81C0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CDDDBE-60C5-B596-90A9-16615C97F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29E878-F950-30CE-4F1F-D70966EAD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64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54F4C87-810F-16DE-70C2-35D5F5A2B7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CC9C43B-C92E-6E1A-0567-32F0B7EFF66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altLang="fr-FR"/>
              <a:t>Cliquez pour modifier les styles du texte du masque</a:t>
            </a:r>
          </a:p>
          <a:p>
            <a:pPr lvl="1"/>
            <a:r>
              <a:rPr lang="fr-CH" altLang="fr-FR"/>
              <a:t>Deuxième niveau</a:t>
            </a:r>
          </a:p>
          <a:p>
            <a:pPr lvl="2"/>
            <a:r>
              <a:rPr lang="fr-CH" altLang="fr-FR"/>
              <a:t>Troisième niveau</a:t>
            </a:r>
          </a:p>
          <a:p>
            <a:pPr lvl="3"/>
            <a:r>
              <a:rPr lang="fr-CH" altLang="fr-FR"/>
              <a:t>Quatrième niveau</a:t>
            </a:r>
          </a:p>
          <a:p>
            <a:pPr lvl="4"/>
            <a:r>
              <a:rPr lang="fr-CH" altLang="fr-FR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93B7E54-F789-D9A2-66C4-82D3D7679DE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3E3F6462-5633-4894-BEC6-EDA32B69BD2F}" type="datetimeFigureOut">
              <a:rPr lang="fr-FR" smtClean="0"/>
              <a:t>31/05/2022</a:t>
            </a:fld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CD61A2D-16F0-37DA-3443-2B4AE17625D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446FCDC2-4358-E590-5FA6-A271F0AA1B1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2A886D8-9591-48AD-81C0-253C07D3E7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6435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D81BEA-32C9-0AAC-4A04-923497FFE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F4C0B80F-45A0-475B-7332-A9A85D7659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725" y="685929"/>
            <a:ext cx="4178461" cy="6267693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ED45E53-64B5-7753-0BCD-37806108FFEE}"/>
              </a:ext>
            </a:extLst>
          </p:cNvPr>
          <p:cNvSpPr/>
          <p:nvPr/>
        </p:nvSpPr>
        <p:spPr>
          <a:xfrm>
            <a:off x="1597306" y="274638"/>
            <a:ext cx="867307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</a:t>
            </a:r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°45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814A365-D34E-03ED-8466-F617BC509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871" y="515461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023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  <p:sndAc>
          <p:stSnd loop="1">
            <p:snd r:embed="rId2" name="Benny Hill.wav"/>
          </p:stSnd>
        </p:sndAc>
      </p:transition>
    </mc:Choice>
    <mc:Fallback xmlns="">
      <p:transition spd="slow">
        <p:random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1868C-7BF2-EF60-4A58-614CB6F459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E767FA-1204-EB52-286E-2D7BCFE8B6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3983DD6-571B-3A81-F4DC-C4209FF22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831" y="1"/>
            <a:ext cx="68491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34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730E02-905F-65A4-A763-687D39168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D9ED37-6321-96CD-B215-A440BF236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061" y="24451"/>
            <a:ext cx="5069711" cy="6872061"/>
          </a:xfrm>
        </p:spPr>
      </p:pic>
    </p:spTree>
    <p:extLst>
      <p:ext uri="{BB962C8B-B14F-4D97-AF65-F5344CB8AC3E}">
        <p14:creationId xmlns:p14="http://schemas.microsoft.com/office/powerpoint/2010/main" val="128037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C0E1C0-5456-F997-80E6-BAC7D753C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892F08-FF3F-EACF-0ABD-79E01EAA72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73" y="274638"/>
            <a:ext cx="10729853" cy="6504973"/>
          </a:xfrm>
        </p:spPr>
      </p:pic>
    </p:spTree>
    <p:extLst>
      <p:ext uri="{BB962C8B-B14F-4D97-AF65-F5344CB8AC3E}">
        <p14:creationId xmlns:p14="http://schemas.microsoft.com/office/powerpoint/2010/main" val="355955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8E4C9D-5B49-5493-A131-6F10C78EB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F1D77-E59F-A295-A5EF-D9D2811152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979" y="92407"/>
            <a:ext cx="5825102" cy="7766803"/>
          </a:xfrm>
        </p:spPr>
      </p:pic>
    </p:spTree>
    <p:extLst>
      <p:ext uri="{BB962C8B-B14F-4D97-AF65-F5344CB8AC3E}">
        <p14:creationId xmlns:p14="http://schemas.microsoft.com/office/powerpoint/2010/main" val="220297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E2D789-5769-A4AD-E416-937CE92C7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A2E63E-A1CB-D463-AA52-3A407A8CE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1144" y="0"/>
            <a:ext cx="5281025" cy="6858000"/>
          </a:xfrm>
        </p:spPr>
      </p:pic>
    </p:spTree>
    <p:extLst>
      <p:ext uri="{BB962C8B-B14F-4D97-AF65-F5344CB8AC3E}">
        <p14:creationId xmlns:p14="http://schemas.microsoft.com/office/powerpoint/2010/main" val="134927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4BE95-8299-FC29-5726-0912744F7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E6130B-98D1-99B1-21DC-8C57DE7429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34377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94B4AF-06B6-D089-47B7-185F595FA5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8C25E1-89DA-0972-7CAA-9CC0009EC9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329" y="530988"/>
            <a:ext cx="9108035" cy="5796023"/>
          </a:xfrm>
        </p:spPr>
      </p:pic>
    </p:spTree>
    <p:extLst>
      <p:ext uri="{BB962C8B-B14F-4D97-AF65-F5344CB8AC3E}">
        <p14:creationId xmlns:p14="http://schemas.microsoft.com/office/powerpoint/2010/main" val="95230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7B7828-3A88-3084-87BE-5E118820C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8E8816-414C-F647-5731-13F672D734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368" y="-103695"/>
            <a:ext cx="6446013" cy="6961695"/>
          </a:xfrm>
        </p:spPr>
      </p:pic>
    </p:spTree>
    <p:extLst>
      <p:ext uri="{BB962C8B-B14F-4D97-AF65-F5344CB8AC3E}">
        <p14:creationId xmlns:p14="http://schemas.microsoft.com/office/powerpoint/2010/main" val="172525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69DB7-7D3C-8CEE-80B7-85667837B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D3047-E411-291E-D088-CECA241170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833" y="-20256"/>
            <a:ext cx="7083637" cy="6847516"/>
          </a:xfrm>
        </p:spPr>
      </p:pic>
    </p:spTree>
    <p:extLst>
      <p:ext uri="{BB962C8B-B14F-4D97-AF65-F5344CB8AC3E}">
        <p14:creationId xmlns:p14="http://schemas.microsoft.com/office/powerpoint/2010/main" val="301104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09414-9518-AC40-691A-14261F8F4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00E01-763D-43C1-65F3-DA1060672B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267" y="0"/>
            <a:ext cx="6017849" cy="7994191"/>
          </a:xfrm>
        </p:spPr>
      </p:pic>
    </p:spTree>
    <p:extLst>
      <p:ext uri="{BB962C8B-B14F-4D97-AF65-F5344CB8AC3E}">
        <p14:creationId xmlns:p14="http://schemas.microsoft.com/office/powerpoint/2010/main" val="29209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70D288-AE68-4091-6EC7-FE2CBB328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52606B-AE64-633B-B1ED-51748567B9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178" y="-3438300"/>
            <a:ext cx="7245752" cy="12881338"/>
          </a:xfrm>
        </p:spPr>
      </p:pic>
    </p:spTree>
    <p:extLst>
      <p:ext uri="{BB962C8B-B14F-4D97-AF65-F5344CB8AC3E}">
        <p14:creationId xmlns:p14="http://schemas.microsoft.com/office/powerpoint/2010/main" val="184310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10B8EA-CE26-006B-8EA6-ED1C86687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C11B5F-4FAC-7DB5-752D-23AAB8998B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992" y="0"/>
            <a:ext cx="5433251" cy="6867027"/>
          </a:xfrm>
        </p:spPr>
      </p:pic>
    </p:spTree>
    <p:extLst>
      <p:ext uri="{BB962C8B-B14F-4D97-AF65-F5344CB8AC3E}">
        <p14:creationId xmlns:p14="http://schemas.microsoft.com/office/powerpoint/2010/main" val="118816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A3A26-B087-C676-F619-196DCABC1C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ED2AC8-8245-99D0-EF44-C78A6799C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991" y="39417"/>
            <a:ext cx="6818583" cy="6818583"/>
          </a:xfrm>
        </p:spPr>
      </p:pic>
    </p:spTree>
    <p:extLst>
      <p:ext uri="{BB962C8B-B14F-4D97-AF65-F5344CB8AC3E}">
        <p14:creationId xmlns:p14="http://schemas.microsoft.com/office/powerpoint/2010/main" val="963187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E4953D-31BA-9ACC-29E2-FEAB1787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ED817B-8A6A-C695-F82C-D142CCA3A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694" y="0"/>
            <a:ext cx="6755258" cy="6858000"/>
          </a:xfrm>
        </p:spPr>
      </p:pic>
    </p:spTree>
    <p:extLst>
      <p:ext uri="{BB962C8B-B14F-4D97-AF65-F5344CB8AC3E}">
        <p14:creationId xmlns:p14="http://schemas.microsoft.com/office/powerpoint/2010/main" val="273232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C29507-E731-AB6F-64DE-0C76D04E8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DCAD5-365D-2F5F-9F01-32B0052ED8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003" y="0"/>
            <a:ext cx="6763915" cy="7305030"/>
          </a:xfrm>
        </p:spPr>
      </p:pic>
    </p:spTree>
    <p:extLst>
      <p:ext uri="{BB962C8B-B14F-4D97-AF65-F5344CB8AC3E}">
        <p14:creationId xmlns:p14="http://schemas.microsoft.com/office/powerpoint/2010/main" val="12033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10A31F-3790-31DC-5160-EABE98877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9A86E-525A-DDDA-4357-EA1D400F0D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976" y="63824"/>
            <a:ext cx="6456151" cy="6730352"/>
          </a:xfrm>
        </p:spPr>
      </p:pic>
    </p:spTree>
    <p:extLst>
      <p:ext uri="{BB962C8B-B14F-4D97-AF65-F5344CB8AC3E}">
        <p14:creationId xmlns:p14="http://schemas.microsoft.com/office/powerpoint/2010/main" val="134881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8C9F59-57FC-963A-7508-4CAD780BDA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38BC51-7FD8-D3C6-881D-2A64D2C33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4379" y="0"/>
            <a:ext cx="8312726" cy="6858000"/>
          </a:xfrm>
        </p:spPr>
      </p:pic>
    </p:spTree>
    <p:extLst>
      <p:ext uri="{BB962C8B-B14F-4D97-AF65-F5344CB8AC3E}">
        <p14:creationId xmlns:p14="http://schemas.microsoft.com/office/powerpoint/2010/main" val="386433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AC1F78-B278-ABDF-FB92-1593A5A4F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B1C8D4-6C5A-9C3C-1D1C-1B21575E3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11" y="137888"/>
            <a:ext cx="4562715" cy="829584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741D984-BA2D-C639-7A83-4575A97DA4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219" y="2247900"/>
            <a:ext cx="2446044" cy="346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20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E989DF-8F0E-8FF5-C149-2CB736668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CC1116-351C-D718-75A2-C6C90C109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153" y="0"/>
            <a:ext cx="6303089" cy="6845855"/>
          </a:xfrm>
        </p:spPr>
      </p:pic>
    </p:spTree>
    <p:extLst>
      <p:ext uri="{BB962C8B-B14F-4D97-AF65-F5344CB8AC3E}">
        <p14:creationId xmlns:p14="http://schemas.microsoft.com/office/powerpoint/2010/main" val="219821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3F0A79-CB2A-59C4-D3F0-66127433F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EE1800-FB78-F0E0-DE0D-9ED49B39B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12" y="-1261832"/>
            <a:ext cx="6215605" cy="8287474"/>
          </a:xfrm>
        </p:spPr>
      </p:pic>
    </p:spTree>
    <p:extLst>
      <p:ext uri="{BB962C8B-B14F-4D97-AF65-F5344CB8AC3E}">
        <p14:creationId xmlns:p14="http://schemas.microsoft.com/office/powerpoint/2010/main" val="287131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DFC189-1EA1-A548-1CAC-485B9103B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EFA593-7D0F-F51F-2F56-24CAF935B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95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67164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7E4BC-EF20-4AE0-A69A-A59AB726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7512CF-42FD-8C88-2C1D-256C1BC13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91" y="0"/>
            <a:ext cx="6350000" cy="6858000"/>
          </a:xfrm>
        </p:spPr>
      </p:pic>
    </p:spTree>
    <p:extLst>
      <p:ext uri="{BB962C8B-B14F-4D97-AF65-F5344CB8AC3E}">
        <p14:creationId xmlns:p14="http://schemas.microsoft.com/office/powerpoint/2010/main" val="264277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7038F6-ADEB-89E5-E692-01D50F028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FFB991-D48F-0823-E164-782325B32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820" y="-31056"/>
            <a:ext cx="6099858" cy="8133144"/>
          </a:xfrm>
        </p:spPr>
      </p:pic>
    </p:spTree>
    <p:extLst>
      <p:ext uri="{BB962C8B-B14F-4D97-AF65-F5344CB8AC3E}">
        <p14:creationId xmlns:p14="http://schemas.microsoft.com/office/powerpoint/2010/main" val="215554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28CF34-92FB-2DA9-34EC-3B79FACBE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4E982B-65C6-894F-B12D-D6FB9044C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29" y="-160469"/>
            <a:ext cx="9357959" cy="7018469"/>
          </a:xfrm>
        </p:spPr>
      </p:pic>
    </p:spTree>
    <p:extLst>
      <p:ext uri="{BB962C8B-B14F-4D97-AF65-F5344CB8AC3E}">
        <p14:creationId xmlns:p14="http://schemas.microsoft.com/office/powerpoint/2010/main" val="204683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53D9EF-A267-30CB-CB52-10C5F893B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267FC2-9068-E9A8-23C4-5F0B10547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621" y="0"/>
            <a:ext cx="6234288" cy="6860850"/>
          </a:xfrm>
        </p:spPr>
      </p:pic>
    </p:spTree>
    <p:extLst>
      <p:ext uri="{BB962C8B-B14F-4D97-AF65-F5344CB8AC3E}">
        <p14:creationId xmlns:p14="http://schemas.microsoft.com/office/powerpoint/2010/main" val="255659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E994F-876D-F658-F111-C52E5E990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EA47A9-997F-ED73-879A-F881F6D50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797" y="14466"/>
            <a:ext cx="5474826" cy="6843534"/>
          </a:xfrm>
        </p:spPr>
      </p:pic>
    </p:spTree>
    <p:extLst>
      <p:ext uri="{BB962C8B-B14F-4D97-AF65-F5344CB8AC3E}">
        <p14:creationId xmlns:p14="http://schemas.microsoft.com/office/powerpoint/2010/main" val="885187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F14E57-CDB5-1A79-72DB-01CFBBF0F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2F5070-737A-4A97-A95D-1350C847F6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603" y="-34178"/>
            <a:ext cx="6041983" cy="6834563"/>
          </a:xfrm>
        </p:spPr>
      </p:pic>
    </p:spTree>
    <p:extLst>
      <p:ext uri="{BB962C8B-B14F-4D97-AF65-F5344CB8AC3E}">
        <p14:creationId xmlns:p14="http://schemas.microsoft.com/office/powerpoint/2010/main" val="103420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FBBCE-C92D-F7F6-8210-1A8832508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41B536BA-1109-C74C-238C-0DB3EB52FF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119" y="43093"/>
            <a:ext cx="5555848" cy="6814907"/>
          </a:xfrm>
        </p:spPr>
      </p:pic>
    </p:spTree>
    <p:extLst>
      <p:ext uri="{BB962C8B-B14F-4D97-AF65-F5344CB8AC3E}">
        <p14:creationId xmlns:p14="http://schemas.microsoft.com/office/powerpoint/2010/main" val="358794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4122A8-0AAA-90FD-85A5-854C34254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6A1BF2-3F29-D850-83D3-4CDA98FE7A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507" y="-107711"/>
            <a:ext cx="6232193" cy="7073421"/>
          </a:xfrm>
        </p:spPr>
      </p:pic>
    </p:spTree>
    <p:extLst>
      <p:ext uri="{BB962C8B-B14F-4D97-AF65-F5344CB8AC3E}">
        <p14:creationId xmlns:p14="http://schemas.microsoft.com/office/powerpoint/2010/main" val="24143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B13717-FA0A-B584-5C95-9850E2722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9700E-0E22-1E1C-CCCA-928496C3A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72" y="0"/>
            <a:ext cx="8934425" cy="6858000"/>
          </a:xfrm>
        </p:spPr>
      </p:pic>
    </p:spTree>
    <p:extLst>
      <p:ext uri="{BB962C8B-B14F-4D97-AF65-F5344CB8AC3E}">
        <p14:creationId xmlns:p14="http://schemas.microsoft.com/office/powerpoint/2010/main" val="766896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1704C-7E2E-5250-5873-C7A94B1BB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CC5CE7-7956-43E6-5A52-D2D7BAD037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099" y="274638"/>
            <a:ext cx="10064815" cy="7017413"/>
          </a:xfrm>
        </p:spPr>
      </p:pic>
    </p:spTree>
    <p:extLst>
      <p:ext uri="{BB962C8B-B14F-4D97-AF65-F5344CB8AC3E}">
        <p14:creationId xmlns:p14="http://schemas.microsoft.com/office/powerpoint/2010/main" val="155448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EDE56-8A3B-82A4-27AA-05E3A0785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2D4F0-6803-8C5A-7609-B5684F64C9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464" y="18641"/>
            <a:ext cx="5392629" cy="6820717"/>
          </a:xfrm>
        </p:spPr>
      </p:pic>
    </p:spTree>
    <p:extLst>
      <p:ext uri="{BB962C8B-B14F-4D97-AF65-F5344CB8AC3E}">
        <p14:creationId xmlns:p14="http://schemas.microsoft.com/office/powerpoint/2010/main" val="14563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2C74A-297B-AE8D-B033-DB54981EE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E9EACC-95D5-3BF3-13BF-80EC0A0B20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4937" y="82119"/>
            <a:ext cx="6782763" cy="6782763"/>
          </a:xfrm>
        </p:spPr>
      </p:pic>
    </p:spTree>
    <p:extLst>
      <p:ext uri="{BB962C8B-B14F-4D97-AF65-F5344CB8AC3E}">
        <p14:creationId xmlns:p14="http://schemas.microsoft.com/office/powerpoint/2010/main" val="269754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49F441-776E-54AD-6427-B32BC1FF4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55E332-D858-6428-1923-CB96A38631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336" y="0"/>
            <a:ext cx="5289631" cy="6868476"/>
          </a:xfrm>
        </p:spPr>
      </p:pic>
    </p:spTree>
    <p:extLst>
      <p:ext uri="{BB962C8B-B14F-4D97-AF65-F5344CB8AC3E}">
        <p14:creationId xmlns:p14="http://schemas.microsoft.com/office/powerpoint/2010/main" val="418015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6C73D-D332-7A5E-F594-9969BE4E2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FE84C4-8E98-F084-3671-6D7AA009E9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6247" y="0"/>
            <a:ext cx="7012947" cy="6852956"/>
          </a:xfrm>
        </p:spPr>
      </p:pic>
    </p:spTree>
    <p:extLst>
      <p:ext uri="{BB962C8B-B14F-4D97-AF65-F5344CB8AC3E}">
        <p14:creationId xmlns:p14="http://schemas.microsoft.com/office/powerpoint/2010/main" val="28405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33C4F0-E768-08E7-CC41-9269A7FCE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A5EBDE-3539-028D-FD22-A86852ABE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253" y="0"/>
            <a:ext cx="6767920" cy="6857859"/>
          </a:xfrm>
        </p:spPr>
      </p:pic>
    </p:spTree>
    <p:extLst>
      <p:ext uri="{BB962C8B-B14F-4D97-AF65-F5344CB8AC3E}">
        <p14:creationId xmlns:p14="http://schemas.microsoft.com/office/powerpoint/2010/main" val="182488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A8012-C3C1-DE9B-A966-5B36BDFF9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D10E27-223B-B492-F311-6F8CCADDC2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983" y="-2093603"/>
            <a:ext cx="6585994" cy="11714292"/>
          </a:xfrm>
        </p:spPr>
      </p:pic>
    </p:spTree>
    <p:extLst>
      <p:ext uri="{BB962C8B-B14F-4D97-AF65-F5344CB8AC3E}">
        <p14:creationId xmlns:p14="http://schemas.microsoft.com/office/powerpoint/2010/main" val="70455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2D48D-DC3A-02DC-74F4-C96AE9AD5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4DF548-A848-3D8A-B805-D15094A757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228" y="95052"/>
            <a:ext cx="8021529" cy="6667896"/>
          </a:xfrm>
        </p:spPr>
      </p:pic>
    </p:spTree>
    <p:extLst>
      <p:ext uri="{BB962C8B-B14F-4D97-AF65-F5344CB8AC3E}">
        <p14:creationId xmlns:p14="http://schemas.microsoft.com/office/powerpoint/2010/main" val="64038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9D3FDE-D322-3190-840C-E05B1FFB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0C8F7-B4F2-C859-0A0E-33A7000BB9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433" y="-891250"/>
            <a:ext cx="7686830" cy="8679714"/>
          </a:xfrm>
        </p:spPr>
      </p:pic>
    </p:spTree>
    <p:extLst>
      <p:ext uri="{BB962C8B-B14F-4D97-AF65-F5344CB8AC3E}">
        <p14:creationId xmlns:p14="http://schemas.microsoft.com/office/powerpoint/2010/main" val="83663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71807E-67B0-CEF8-72EC-8A20B78DE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642872-0D1A-6103-BD0B-23938128F1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686" y="-173620"/>
            <a:ext cx="7145267" cy="7882359"/>
          </a:xfrm>
        </p:spPr>
      </p:pic>
    </p:spTree>
    <p:extLst>
      <p:ext uri="{BB962C8B-B14F-4D97-AF65-F5344CB8AC3E}">
        <p14:creationId xmlns:p14="http://schemas.microsoft.com/office/powerpoint/2010/main" val="89003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81A8C-142C-C959-0438-F1E1B4D10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4BD09F-DD68-4B7D-A189-7D02C3AC86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811" y="0"/>
            <a:ext cx="4400870" cy="6835572"/>
          </a:xfrm>
        </p:spPr>
      </p:pic>
    </p:spTree>
    <p:extLst>
      <p:ext uri="{BB962C8B-B14F-4D97-AF65-F5344CB8AC3E}">
        <p14:creationId xmlns:p14="http://schemas.microsoft.com/office/powerpoint/2010/main" val="404167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90B39E-6B30-F835-DA48-046C36B61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288FD-95D0-C1A7-96BA-2FB7433A1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10" y="58206"/>
            <a:ext cx="5602147" cy="7465980"/>
          </a:xfrm>
        </p:spPr>
      </p:pic>
    </p:spTree>
    <p:extLst>
      <p:ext uri="{BB962C8B-B14F-4D97-AF65-F5344CB8AC3E}">
        <p14:creationId xmlns:p14="http://schemas.microsoft.com/office/powerpoint/2010/main" val="31187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384F10-DC97-F2B7-A791-4C3D6B655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D05DD8-004C-0A49-99C5-C03D803C01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461" y="0"/>
            <a:ext cx="6940136" cy="6847778"/>
          </a:xfrm>
        </p:spPr>
      </p:pic>
    </p:spTree>
    <p:extLst>
      <p:ext uri="{BB962C8B-B14F-4D97-AF65-F5344CB8AC3E}">
        <p14:creationId xmlns:p14="http://schemas.microsoft.com/office/powerpoint/2010/main" val="6697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A1E0D4-2CD8-F222-C96A-BAF84D538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7F7FAC-79E8-925D-A172-C1F0313BB9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103" y="0"/>
            <a:ext cx="6489897" cy="687165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4D899C-559C-3E67-DEFA-011570BF72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2582" y="5630862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1C650F1-396C-A921-3FDC-3C86CF0E02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520423"/>
            <a:ext cx="1877456" cy="1062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96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Ils s'aiment avec tendresse">
  <a:themeElements>
    <a:clrScheme name="Modèle par défaut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Ils s'aiment avec tendresse</Template>
  <TotalTime>42</TotalTime>
  <Words>6</Words>
  <Application>Microsoft Office PowerPoint</Application>
  <PresentationFormat>Grand écran</PresentationFormat>
  <Paragraphs>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7" baseType="lpstr">
      <vt:lpstr>Arial</vt:lpstr>
      <vt:lpstr>Ils s'aiment avec tendresse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N°44 - Perroquet34740</dc:title>
  <dc:creator>Perroquet34740</dc:creator>
  <cp:lastModifiedBy>jean-louis BEYAERT</cp:lastModifiedBy>
  <cp:revision>5</cp:revision>
  <dcterms:created xsi:type="dcterms:W3CDTF">2022-05-30T18:17:04Z</dcterms:created>
  <dcterms:modified xsi:type="dcterms:W3CDTF">2022-05-31T08:08:40Z</dcterms:modified>
</cp:coreProperties>
</file>