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86" r:id="rId5"/>
    <p:sldId id="259" r:id="rId6"/>
    <p:sldId id="260" r:id="rId7"/>
    <p:sldId id="261" r:id="rId8"/>
    <p:sldId id="287" r:id="rId9"/>
    <p:sldId id="262" r:id="rId10"/>
    <p:sldId id="263" r:id="rId11"/>
    <p:sldId id="264" r:id="rId12"/>
    <p:sldId id="288" r:id="rId13"/>
    <p:sldId id="289" r:id="rId14"/>
    <p:sldId id="265" r:id="rId15"/>
    <p:sldId id="266" r:id="rId16"/>
    <p:sldId id="267" r:id="rId17"/>
    <p:sldId id="290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91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317" autoAdjust="0"/>
    <p:restoredTop sz="94660"/>
  </p:normalViewPr>
  <p:slideViewPr>
    <p:cSldViewPr snapToGrid="0">
      <p:cViewPr varScale="1">
        <p:scale>
          <a:sx n="83" d="100"/>
          <a:sy n="83" d="100"/>
        </p:scale>
        <p:origin x="2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>
            <a:extLst>
              <a:ext uri="{FF2B5EF4-FFF2-40B4-BE49-F238E27FC236}">
                <a16:creationId xmlns:a16="http://schemas.microsoft.com/office/drawing/2014/main" id="{76B74006-A936-2E1E-13B5-346D1BA6FA12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2091" name="Group 43">
              <a:extLst>
                <a:ext uri="{FF2B5EF4-FFF2-40B4-BE49-F238E27FC236}">
                  <a16:creationId xmlns:a16="http://schemas.microsoft.com/office/drawing/2014/main" id="{5A68EC4D-2E13-23EC-8879-0C896669E2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>
                <a:extLst>
                  <a:ext uri="{FF2B5EF4-FFF2-40B4-BE49-F238E27FC236}">
                    <a16:creationId xmlns:a16="http://schemas.microsoft.com/office/drawing/2014/main" id="{57A15AE2-6850-BCBB-A2B4-289F6D8779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1" name="AutoShape 3">
                <a:extLst>
                  <a:ext uri="{FF2B5EF4-FFF2-40B4-BE49-F238E27FC236}">
                    <a16:creationId xmlns:a16="http://schemas.microsoft.com/office/drawing/2014/main" id="{E802664C-152F-1F20-0329-39534A5C4A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2" name="AutoShape 4">
                <a:extLst>
                  <a:ext uri="{FF2B5EF4-FFF2-40B4-BE49-F238E27FC236}">
                    <a16:creationId xmlns:a16="http://schemas.microsoft.com/office/drawing/2014/main" id="{1CCC96A7-E784-3FEF-9012-5D502E3B61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3" name="AutoShape 5">
                <a:extLst>
                  <a:ext uri="{FF2B5EF4-FFF2-40B4-BE49-F238E27FC236}">
                    <a16:creationId xmlns:a16="http://schemas.microsoft.com/office/drawing/2014/main" id="{A2EFD2F8-72BE-BAAA-E3B5-EB89B11105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4" name="AutoShape 6">
                <a:extLst>
                  <a:ext uri="{FF2B5EF4-FFF2-40B4-BE49-F238E27FC236}">
                    <a16:creationId xmlns:a16="http://schemas.microsoft.com/office/drawing/2014/main" id="{E1247027-D920-7AB2-80A7-1EFF9831AF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5" name="AutoShape 7">
                <a:extLst>
                  <a:ext uri="{FF2B5EF4-FFF2-40B4-BE49-F238E27FC236}">
                    <a16:creationId xmlns:a16="http://schemas.microsoft.com/office/drawing/2014/main" id="{15AC7444-B26A-7E0D-C5F3-68314F08A0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6" name="AutoShape 8">
                <a:extLst>
                  <a:ext uri="{FF2B5EF4-FFF2-40B4-BE49-F238E27FC236}">
                    <a16:creationId xmlns:a16="http://schemas.microsoft.com/office/drawing/2014/main" id="{1705956F-4678-A4AD-C345-276FB971B9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7" name="AutoShape 9">
                <a:extLst>
                  <a:ext uri="{FF2B5EF4-FFF2-40B4-BE49-F238E27FC236}">
                    <a16:creationId xmlns:a16="http://schemas.microsoft.com/office/drawing/2014/main" id="{98765360-C9F2-05EE-9619-7D98D6CCD8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8" name="AutoShape 10">
                <a:extLst>
                  <a:ext uri="{FF2B5EF4-FFF2-40B4-BE49-F238E27FC236}">
                    <a16:creationId xmlns:a16="http://schemas.microsoft.com/office/drawing/2014/main" id="{7994D796-AE52-C908-5E12-B8036A2F70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9" name="AutoShape 11">
                <a:extLst>
                  <a:ext uri="{FF2B5EF4-FFF2-40B4-BE49-F238E27FC236}">
                    <a16:creationId xmlns:a16="http://schemas.microsoft.com/office/drawing/2014/main" id="{0AD92F77-0CE7-2F50-5E70-D7BFD249E4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0" name="AutoShape 12">
                <a:extLst>
                  <a:ext uri="{FF2B5EF4-FFF2-40B4-BE49-F238E27FC236}">
                    <a16:creationId xmlns:a16="http://schemas.microsoft.com/office/drawing/2014/main" id="{03B62316-8701-0E05-2C42-E374FADBB2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1" name="AutoShape 13">
                <a:extLst>
                  <a:ext uri="{FF2B5EF4-FFF2-40B4-BE49-F238E27FC236}">
                    <a16:creationId xmlns:a16="http://schemas.microsoft.com/office/drawing/2014/main" id="{981A3BEE-4EFE-568A-3BAE-E55C6AAF1B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2" name="AutoShape 14">
                <a:extLst>
                  <a:ext uri="{FF2B5EF4-FFF2-40B4-BE49-F238E27FC236}">
                    <a16:creationId xmlns:a16="http://schemas.microsoft.com/office/drawing/2014/main" id="{2838668D-2A0C-B63C-2512-B7981AE98B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3" name="AutoShape 15">
                <a:extLst>
                  <a:ext uri="{FF2B5EF4-FFF2-40B4-BE49-F238E27FC236}">
                    <a16:creationId xmlns:a16="http://schemas.microsoft.com/office/drawing/2014/main" id="{1DE2B001-9F8E-192C-BD00-7F4745CD76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4" name="AutoShape 16">
                <a:extLst>
                  <a:ext uri="{FF2B5EF4-FFF2-40B4-BE49-F238E27FC236}">
                    <a16:creationId xmlns:a16="http://schemas.microsoft.com/office/drawing/2014/main" id="{81B76D05-99D5-1090-D74D-0DF6D978B7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5" name="AutoShape 17">
                <a:extLst>
                  <a:ext uri="{FF2B5EF4-FFF2-40B4-BE49-F238E27FC236}">
                    <a16:creationId xmlns:a16="http://schemas.microsoft.com/office/drawing/2014/main" id="{EB5AE6B8-FFD6-8EA6-E828-FBA24CE8B5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6" name="AutoShape 18">
                <a:extLst>
                  <a:ext uri="{FF2B5EF4-FFF2-40B4-BE49-F238E27FC236}">
                    <a16:creationId xmlns:a16="http://schemas.microsoft.com/office/drawing/2014/main" id="{66E16E91-6301-18FC-B46E-5C9777A2EA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7" name="AutoShape 19">
                <a:extLst>
                  <a:ext uri="{FF2B5EF4-FFF2-40B4-BE49-F238E27FC236}">
                    <a16:creationId xmlns:a16="http://schemas.microsoft.com/office/drawing/2014/main" id="{1699E63E-9021-ABDE-0693-3F50B63A93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8" name="AutoShape 20">
                <a:extLst>
                  <a:ext uri="{FF2B5EF4-FFF2-40B4-BE49-F238E27FC236}">
                    <a16:creationId xmlns:a16="http://schemas.microsoft.com/office/drawing/2014/main" id="{E446E182-BF35-AB5A-863A-875E625E03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9" name="AutoShape 21">
                <a:extLst>
                  <a:ext uri="{FF2B5EF4-FFF2-40B4-BE49-F238E27FC236}">
                    <a16:creationId xmlns:a16="http://schemas.microsoft.com/office/drawing/2014/main" id="{D13EF96F-CA2D-DED4-7F89-22CF2AB36E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0" name="AutoShape 22">
                <a:extLst>
                  <a:ext uri="{FF2B5EF4-FFF2-40B4-BE49-F238E27FC236}">
                    <a16:creationId xmlns:a16="http://schemas.microsoft.com/office/drawing/2014/main" id="{DA8362B2-3F31-E6C0-D692-C4AA1E3648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1" name="AutoShape 23">
                <a:extLst>
                  <a:ext uri="{FF2B5EF4-FFF2-40B4-BE49-F238E27FC236}">
                    <a16:creationId xmlns:a16="http://schemas.microsoft.com/office/drawing/2014/main" id="{44741C19-EC68-11A4-58D0-7310CE4E5C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2" name="AutoShape 24">
                <a:extLst>
                  <a:ext uri="{FF2B5EF4-FFF2-40B4-BE49-F238E27FC236}">
                    <a16:creationId xmlns:a16="http://schemas.microsoft.com/office/drawing/2014/main" id="{D014E7E0-3CCC-A6BB-2F6E-2D64B513D1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3" name="AutoShape 25">
                <a:extLst>
                  <a:ext uri="{FF2B5EF4-FFF2-40B4-BE49-F238E27FC236}">
                    <a16:creationId xmlns:a16="http://schemas.microsoft.com/office/drawing/2014/main" id="{620B3141-C283-E573-F57E-271CD656A6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4" name="AutoShape 26">
                <a:extLst>
                  <a:ext uri="{FF2B5EF4-FFF2-40B4-BE49-F238E27FC236}">
                    <a16:creationId xmlns:a16="http://schemas.microsoft.com/office/drawing/2014/main" id="{F1656C0E-106A-5E8B-B7BF-6C8839EDB8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5" name="AutoShape 27">
                <a:extLst>
                  <a:ext uri="{FF2B5EF4-FFF2-40B4-BE49-F238E27FC236}">
                    <a16:creationId xmlns:a16="http://schemas.microsoft.com/office/drawing/2014/main" id="{9E7D4AB7-9C7A-9512-DBC9-E83656CE30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6" name="AutoShape 28">
                <a:extLst>
                  <a:ext uri="{FF2B5EF4-FFF2-40B4-BE49-F238E27FC236}">
                    <a16:creationId xmlns:a16="http://schemas.microsoft.com/office/drawing/2014/main" id="{7FB2AE55-3316-A309-A1BB-4AA78F10A7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7" name="AutoShape 29">
                <a:extLst>
                  <a:ext uri="{FF2B5EF4-FFF2-40B4-BE49-F238E27FC236}">
                    <a16:creationId xmlns:a16="http://schemas.microsoft.com/office/drawing/2014/main" id="{FBF3D7C9-6C05-EF3A-4EEA-F12B75E09D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8" name="AutoShape 30">
                <a:extLst>
                  <a:ext uri="{FF2B5EF4-FFF2-40B4-BE49-F238E27FC236}">
                    <a16:creationId xmlns:a16="http://schemas.microsoft.com/office/drawing/2014/main" id="{0F3091E2-A753-88AC-BD89-19CD1314A8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9" name="AutoShape 31">
                <a:extLst>
                  <a:ext uri="{FF2B5EF4-FFF2-40B4-BE49-F238E27FC236}">
                    <a16:creationId xmlns:a16="http://schemas.microsoft.com/office/drawing/2014/main" id="{FA228E00-AFA8-E679-3C90-633923FBBE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0" name="AutoShape 32">
                <a:extLst>
                  <a:ext uri="{FF2B5EF4-FFF2-40B4-BE49-F238E27FC236}">
                    <a16:creationId xmlns:a16="http://schemas.microsoft.com/office/drawing/2014/main" id="{4E68F7A9-463B-01BF-05A2-7B83782837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1" name="AutoShape 33">
                <a:extLst>
                  <a:ext uri="{FF2B5EF4-FFF2-40B4-BE49-F238E27FC236}">
                    <a16:creationId xmlns:a16="http://schemas.microsoft.com/office/drawing/2014/main" id="{4F022D50-A4D9-D0D0-2786-3539A7A13B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2" name="AutoShape 34">
                <a:extLst>
                  <a:ext uri="{FF2B5EF4-FFF2-40B4-BE49-F238E27FC236}">
                    <a16:creationId xmlns:a16="http://schemas.microsoft.com/office/drawing/2014/main" id="{3E81D0C2-2F6E-B96B-1476-A14D540C82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3" name="AutoShape 35">
                <a:extLst>
                  <a:ext uri="{FF2B5EF4-FFF2-40B4-BE49-F238E27FC236}">
                    <a16:creationId xmlns:a16="http://schemas.microsoft.com/office/drawing/2014/main" id="{B2136B62-2E25-EBA9-285B-91F4ECFF01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4" name="AutoShape 36">
                <a:extLst>
                  <a:ext uri="{FF2B5EF4-FFF2-40B4-BE49-F238E27FC236}">
                    <a16:creationId xmlns:a16="http://schemas.microsoft.com/office/drawing/2014/main" id="{C7B6977A-B76F-299A-C06E-40BFF3B527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5" name="AutoShape 37">
                <a:extLst>
                  <a:ext uri="{FF2B5EF4-FFF2-40B4-BE49-F238E27FC236}">
                    <a16:creationId xmlns:a16="http://schemas.microsoft.com/office/drawing/2014/main" id="{6490E8AB-785C-9950-D147-F2BA286750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6" name="AutoShape 38">
                <a:extLst>
                  <a:ext uri="{FF2B5EF4-FFF2-40B4-BE49-F238E27FC236}">
                    <a16:creationId xmlns:a16="http://schemas.microsoft.com/office/drawing/2014/main" id="{4B3F9BE3-6096-7A63-2BF1-20ACEB322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7" name="AutoShape 39">
                <a:extLst>
                  <a:ext uri="{FF2B5EF4-FFF2-40B4-BE49-F238E27FC236}">
                    <a16:creationId xmlns:a16="http://schemas.microsoft.com/office/drawing/2014/main" id="{33FFB8E1-C96C-70D5-087C-170DBE80A1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8" name="AutoShape 40">
                <a:extLst>
                  <a:ext uri="{FF2B5EF4-FFF2-40B4-BE49-F238E27FC236}">
                    <a16:creationId xmlns:a16="http://schemas.microsoft.com/office/drawing/2014/main" id="{57A93B25-F1AD-E3B4-3E51-4651BE3082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9" name="AutoShape 41">
                <a:extLst>
                  <a:ext uri="{FF2B5EF4-FFF2-40B4-BE49-F238E27FC236}">
                    <a16:creationId xmlns:a16="http://schemas.microsoft.com/office/drawing/2014/main" id="{B3B3AD96-2171-7E14-566B-CD9D310B58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0" name="AutoShape 42">
                <a:extLst>
                  <a:ext uri="{FF2B5EF4-FFF2-40B4-BE49-F238E27FC236}">
                    <a16:creationId xmlns:a16="http://schemas.microsoft.com/office/drawing/2014/main" id="{7AC127A0-94BE-954A-08BB-FA40FB0290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25" name="Group 77">
              <a:extLst>
                <a:ext uri="{FF2B5EF4-FFF2-40B4-BE49-F238E27FC236}">
                  <a16:creationId xmlns:a16="http://schemas.microsoft.com/office/drawing/2014/main" id="{15F1E207-E6B8-FC54-D2E9-5656E3292AE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>
                <a:extLst>
                  <a:ext uri="{FF2B5EF4-FFF2-40B4-BE49-F238E27FC236}">
                    <a16:creationId xmlns:a16="http://schemas.microsoft.com/office/drawing/2014/main" id="{4B4172BF-7B42-4513-CB25-00F0C06434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3" name="AutoShape 45">
                <a:extLst>
                  <a:ext uri="{FF2B5EF4-FFF2-40B4-BE49-F238E27FC236}">
                    <a16:creationId xmlns:a16="http://schemas.microsoft.com/office/drawing/2014/main" id="{9F57E68B-643D-F648-ED4C-2F543DEFF9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4" name="AutoShape 46">
                <a:extLst>
                  <a:ext uri="{FF2B5EF4-FFF2-40B4-BE49-F238E27FC236}">
                    <a16:creationId xmlns:a16="http://schemas.microsoft.com/office/drawing/2014/main" id="{1F1D6091-C918-C260-1CEA-6B152842DD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5" name="AutoShape 47">
                <a:extLst>
                  <a:ext uri="{FF2B5EF4-FFF2-40B4-BE49-F238E27FC236}">
                    <a16:creationId xmlns:a16="http://schemas.microsoft.com/office/drawing/2014/main" id="{D8F5C20A-F8C3-F8E8-E493-616182046B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6" name="AutoShape 48">
                <a:extLst>
                  <a:ext uri="{FF2B5EF4-FFF2-40B4-BE49-F238E27FC236}">
                    <a16:creationId xmlns:a16="http://schemas.microsoft.com/office/drawing/2014/main" id="{E407DF34-7956-1B21-3010-BA57207229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7" name="AutoShape 49">
                <a:extLst>
                  <a:ext uri="{FF2B5EF4-FFF2-40B4-BE49-F238E27FC236}">
                    <a16:creationId xmlns:a16="http://schemas.microsoft.com/office/drawing/2014/main" id="{BB8A2B50-07A0-0938-FDED-868F11FD86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8" name="AutoShape 50">
                <a:extLst>
                  <a:ext uri="{FF2B5EF4-FFF2-40B4-BE49-F238E27FC236}">
                    <a16:creationId xmlns:a16="http://schemas.microsoft.com/office/drawing/2014/main" id="{C2E23098-9D0A-9CED-943E-1C5CD9863F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9" name="AutoShape 51">
                <a:extLst>
                  <a:ext uri="{FF2B5EF4-FFF2-40B4-BE49-F238E27FC236}">
                    <a16:creationId xmlns:a16="http://schemas.microsoft.com/office/drawing/2014/main" id="{45C57DF5-610D-D39C-AF43-F6574C8CAF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0" name="AutoShape 52">
                <a:extLst>
                  <a:ext uri="{FF2B5EF4-FFF2-40B4-BE49-F238E27FC236}">
                    <a16:creationId xmlns:a16="http://schemas.microsoft.com/office/drawing/2014/main" id="{E538B095-E748-6E2A-EAD2-9CFEA0CDAF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1" name="AutoShape 53">
                <a:extLst>
                  <a:ext uri="{FF2B5EF4-FFF2-40B4-BE49-F238E27FC236}">
                    <a16:creationId xmlns:a16="http://schemas.microsoft.com/office/drawing/2014/main" id="{23007E71-C783-CCB1-C704-5F9FCE32D9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2" name="AutoShape 54">
                <a:extLst>
                  <a:ext uri="{FF2B5EF4-FFF2-40B4-BE49-F238E27FC236}">
                    <a16:creationId xmlns:a16="http://schemas.microsoft.com/office/drawing/2014/main" id="{9FD54959-AF17-F6DB-A264-1C24BA51FB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3" name="AutoShape 55">
                <a:extLst>
                  <a:ext uri="{FF2B5EF4-FFF2-40B4-BE49-F238E27FC236}">
                    <a16:creationId xmlns:a16="http://schemas.microsoft.com/office/drawing/2014/main" id="{66504785-6D6E-8836-7923-38722F3AF4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4" name="AutoShape 56">
                <a:extLst>
                  <a:ext uri="{FF2B5EF4-FFF2-40B4-BE49-F238E27FC236}">
                    <a16:creationId xmlns:a16="http://schemas.microsoft.com/office/drawing/2014/main" id="{720A5491-7ABA-1212-69AD-97D0279FA4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5" name="AutoShape 57">
                <a:extLst>
                  <a:ext uri="{FF2B5EF4-FFF2-40B4-BE49-F238E27FC236}">
                    <a16:creationId xmlns:a16="http://schemas.microsoft.com/office/drawing/2014/main" id="{A0EDBEE5-5B5C-5CDC-A053-91D876A81A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6" name="AutoShape 58">
                <a:extLst>
                  <a:ext uri="{FF2B5EF4-FFF2-40B4-BE49-F238E27FC236}">
                    <a16:creationId xmlns:a16="http://schemas.microsoft.com/office/drawing/2014/main" id="{0C5A358B-4B2E-591F-D9C4-734D20C86D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7" name="AutoShape 59">
                <a:extLst>
                  <a:ext uri="{FF2B5EF4-FFF2-40B4-BE49-F238E27FC236}">
                    <a16:creationId xmlns:a16="http://schemas.microsoft.com/office/drawing/2014/main" id="{EC23CDE4-A740-B713-962B-4C577CEDCE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8" name="AutoShape 60">
                <a:extLst>
                  <a:ext uri="{FF2B5EF4-FFF2-40B4-BE49-F238E27FC236}">
                    <a16:creationId xmlns:a16="http://schemas.microsoft.com/office/drawing/2014/main" id="{B9180472-5017-6C6B-CF92-1368AFDC4B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9" name="AutoShape 61">
                <a:extLst>
                  <a:ext uri="{FF2B5EF4-FFF2-40B4-BE49-F238E27FC236}">
                    <a16:creationId xmlns:a16="http://schemas.microsoft.com/office/drawing/2014/main" id="{367D1442-AA0E-350E-EE62-1825EC5EF8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0" name="AutoShape 62">
                <a:extLst>
                  <a:ext uri="{FF2B5EF4-FFF2-40B4-BE49-F238E27FC236}">
                    <a16:creationId xmlns:a16="http://schemas.microsoft.com/office/drawing/2014/main" id="{AAB8C3CA-D1C6-A24D-51C9-2483B7E16E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1" name="AutoShape 63">
                <a:extLst>
                  <a:ext uri="{FF2B5EF4-FFF2-40B4-BE49-F238E27FC236}">
                    <a16:creationId xmlns:a16="http://schemas.microsoft.com/office/drawing/2014/main" id="{B83D7ECE-282D-5D0E-A371-974EDE76A7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2" name="AutoShape 64">
                <a:extLst>
                  <a:ext uri="{FF2B5EF4-FFF2-40B4-BE49-F238E27FC236}">
                    <a16:creationId xmlns:a16="http://schemas.microsoft.com/office/drawing/2014/main" id="{C9B8D250-0888-F918-5A01-47F4C642AF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3" name="AutoShape 65">
                <a:extLst>
                  <a:ext uri="{FF2B5EF4-FFF2-40B4-BE49-F238E27FC236}">
                    <a16:creationId xmlns:a16="http://schemas.microsoft.com/office/drawing/2014/main" id="{38464CA3-C400-4450-55F1-360C37489D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4" name="AutoShape 66">
                <a:extLst>
                  <a:ext uri="{FF2B5EF4-FFF2-40B4-BE49-F238E27FC236}">
                    <a16:creationId xmlns:a16="http://schemas.microsoft.com/office/drawing/2014/main" id="{CD1C5603-6E1F-342F-D29D-392742E1E0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5" name="AutoShape 67">
                <a:extLst>
                  <a:ext uri="{FF2B5EF4-FFF2-40B4-BE49-F238E27FC236}">
                    <a16:creationId xmlns:a16="http://schemas.microsoft.com/office/drawing/2014/main" id="{8B0EA43D-1443-FCF1-8FB6-E62647CA5B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6" name="AutoShape 68">
                <a:extLst>
                  <a:ext uri="{FF2B5EF4-FFF2-40B4-BE49-F238E27FC236}">
                    <a16:creationId xmlns:a16="http://schemas.microsoft.com/office/drawing/2014/main" id="{BD0FB5B7-5993-FA89-781F-A9F823A5FB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7" name="AutoShape 69">
                <a:extLst>
                  <a:ext uri="{FF2B5EF4-FFF2-40B4-BE49-F238E27FC236}">
                    <a16:creationId xmlns:a16="http://schemas.microsoft.com/office/drawing/2014/main" id="{5A665085-BC3D-B8EC-277E-9A993512AD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8" name="AutoShape 70">
                <a:extLst>
                  <a:ext uri="{FF2B5EF4-FFF2-40B4-BE49-F238E27FC236}">
                    <a16:creationId xmlns:a16="http://schemas.microsoft.com/office/drawing/2014/main" id="{52953932-C248-A581-5753-208A28C2E8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9" name="Rectangle 71">
                <a:extLst>
                  <a:ext uri="{FF2B5EF4-FFF2-40B4-BE49-F238E27FC236}">
                    <a16:creationId xmlns:a16="http://schemas.microsoft.com/office/drawing/2014/main" id="{8743C359-391A-4F63-14F4-7D7DBB4640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0" name="AutoShape 72">
                <a:extLst>
                  <a:ext uri="{FF2B5EF4-FFF2-40B4-BE49-F238E27FC236}">
                    <a16:creationId xmlns:a16="http://schemas.microsoft.com/office/drawing/2014/main" id="{EB428EF1-EAA4-C10C-E4B0-A5C291D0CC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1" name="AutoShape 73">
                <a:extLst>
                  <a:ext uri="{FF2B5EF4-FFF2-40B4-BE49-F238E27FC236}">
                    <a16:creationId xmlns:a16="http://schemas.microsoft.com/office/drawing/2014/main" id="{3DABF064-4F79-4E9D-5F1C-BAC26D42F5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2" name="AutoShape 74">
                <a:extLst>
                  <a:ext uri="{FF2B5EF4-FFF2-40B4-BE49-F238E27FC236}">
                    <a16:creationId xmlns:a16="http://schemas.microsoft.com/office/drawing/2014/main" id="{F3859785-4199-EF73-CBA5-82657E5ACF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3" name="AutoShape 75">
                <a:extLst>
                  <a:ext uri="{FF2B5EF4-FFF2-40B4-BE49-F238E27FC236}">
                    <a16:creationId xmlns:a16="http://schemas.microsoft.com/office/drawing/2014/main" id="{4641ABB5-13BB-1074-AB30-9ABDA429D6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4" name="AutoShape 76">
                <a:extLst>
                  <a:ext uri="{FF2B5EF4-FFF2-40B4-BE49-F238E27FC236}">
                    <a16:creationId xmlns:a16="http://schemas.microsoft.com/office/drawing/2014/main" id="{A75DE1C3-8AD2-61AA-13C4-F2A40534C4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67" name="Group 119">
              <a:extLst>
                <a:ext uri="{FF2B5EF4-FFF2-40B4-BE49-F238E27FC236}">
                  <a16:creationId xmlns:a16="http://schemas.microsoft.com/office/drawing/2014/main" id="{7F862120-3C61-58FF-F6C3-1832186EC1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>
                <a:extLst>
                  <a:ext uri="{FF2B5EF4-FFF2-40B4-BE49-F238E27FC236}">
                    <a16:creationId xmlns:a16="http://schemas.microsoft.com/office/drawing/2014/main" id="{70935A77-845C-9229-5F39-6D241C6EA8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7" name="AutoShape 79">
                <a:extLst>
                  <a:ext uri="{FF2B5EF4-FFF2-40B4-BE49-F238E27FC236}">
                    <a16:creationId xmlns:a16="http://schemas.microsoft.com/office/drawing/2014/main" id="{10786166-5CEB-6097-8EC8-B27ABA02CC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8" name="AutoShape 80">
                <a:extLst>
                  <a:ext uri="{FF2B5EF4-FFF2-40B4-BE49-F238E27FC236}">
                    <a16:creationId xmlns:a16="http://schemas.microsoft.com/office/drawing/2014/main" id="{29999212-3F14-256C-9159-5FF4D49D11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9" name="AutoShape 81">
                <a:extLst>
                  <a:ext uri="{FF2B5EF4-FFF2-40B4-BE49-F238E27FC236}">
                    <a16:creationId xmlns:a16="http://schemas.microsoft.com/office/drawing/2014/main" id="{0C769063-C2A0-96CE-D46C-BD42B82927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0" name="AutoShape 82">
                <a:extLst>
                  <a:ext uri="{FF2B5EF4-FFF2-40B4-BE49-F238E27FC236}">
                    <a16:creationId xmlns:a16="http://schemas.microsoft.com/office/drawing/2014/main" id="{94D0394B-1FA8-B112-F6B9-440C825DEB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1" name="AutoShape 83">
                <a:extLst>
                  <a:ext uri="{FF2B5EF4-FFF2-40B4-BE49-F238E27FC236}">
                    <a16:creationId xmlns:a16="http://schemas.microsoft.com/office/drawing/2014/main" id="{CDA49E0B-FCB3-FB01-ADB6-4B074147E9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2" name="AutoShape 84">
                <a:extLst>
                  <a:ext uri="{FF2B5EF4-FFF2-40B4-BE49-F238E27FC236}">
                    <a16:creationId xmlns:a16="http://schemas.microsoft.com/office/drawing/2014/main" id="{DF30558D-15DF-42DF-B074-7425FF1F37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3" name="AutoShape 85">
                <a:extLst>
                  <a:ext uri="{FF2B5EF4-FFF2-40B4-BE49-F238E27FC236}">
                    <a16:creationId xmlns:a16="http://schemas.microsoft.com/office/drawing/2014/main" id="{DE082A0D-98D0-679F-65C9-ABA9D3D9F9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4" name="AutoShape 86">
                <a:extLst>
                  <a:ext uri="{FF2B5EF4-FFF2-40B4-BE49-F238E27FC236}">
                    <a16:creationId xmlns:a16="http://schemas.microsoft.com/office/drawing/2014/main" id="{00C44B63-0FB8-E0EC-2BAF-D87CF6A8C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5" name="AutoShape 87">
                <a:extLst>
                  <a:ext uri="{FF2B5EF4-FFF2-40B4-BE49-F238E27FC236}">
                    <a16:creationId xmlns:a16="http://schemas.microsoft.com/office/drawing/2014/main" id="{0966255E-4D8D-3525-A6F5-8C71615FEA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6" name="AutoShape 88">
                <a:extLst>
                  <a:ext uri="{FF2B5EF4-FFF2-40B4-BE49-F238E27FC236}">
                    <a16:creationId xmlns:a16="http://schemas.microsoft.com/office/drawing/2014/main" id="{C39124B0-1398-9180-A7DE-8B4B0039EF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7" name="AutoShape 89">
                <a:extLst>
                  <a:ext uri="{FF2B5EF4-FFF2-40B4-BE49-F238E27FC236}">
                    <a16:creationId xmlns:a16="http://schemas.microsoft.com/office/drawing/2014/main" id="{1E05A297-4A66-6E92-170A-3AD0E4A41E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8" name="AutoShape 90">
                <a:extLst>
                  <a:ext uri="{FF2B5EF4-FFF2-40B4-BE49-F238E27FC236}">
                    <a16:creationId xmlns:a16="http://schemas.microsoft.com/office/drawing/2014/main" id="{0FB682E7-6B22-25AA-B810-1619A1DDDA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9" name="AutoShape 91">
                <a:extLst>
                  <a:ext uri="{FF2B5EF4-FFF2-40B4-BE49-F238E27FC236}">
                    <a16:creationId xmlns:a16="http://schemas.microsoft.com/office/drawing/2014/main" id="{3FCE2E30-9512-A9F3-6024-DA0E0E0470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0" name="AutoShape 92">
                <a:extLst>
                  <a:ext uri="{FF2B5EF4-FFF2-40B4-BE49-F238E27FC236}">
                    <a16:creationId xmlns:a16="http://schemas.microsoft.com/office/drawing/2014/main" id="{760B7710-CE49-2DB9-6B5B-A6ED6D84E0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1" name="AutoShape 93">
                <a:extLst>
                  <a:ext uri="{FF2B5EF4-FFF2-40B4-BE49-F238E27FC236}">
                    <a16:creationId xmlns:a16="http://schemas.microsoft.com/office/drawing/2014/main" id="{6B4B0D8D-75F3-89F1-8236-D1B57D4EE1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2" name="AutoShape 94">
                <a:extLst>
                  <a:ext uri="{FF2B5EF4-FFF2-40B4-BE49-F238E27FC236}">
                    <a16:creationId xmlns:a16="http://schemas.microsoft.com/office/drawing/2014/main" id="{FB7ADAAB-B9AA-C092-8005-BBBE9AB3B0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3" name="AutoShape 95">
                <a:extLst>
                  <a:ext uri="{FF2B5EF4-FFF2-40B4-BE49-F238E27FC236}">
                    <a16:creationId xmlns:a16="http://schemas.microsoft.com/office/drawing/2014/main" id="{D789A20B-5786-04DC-BFBA-A452235601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4" name="AutoShape 96">
                <a:extLst>
                  <a:ext uri="{FF2B5EF4-FFF2-40B4-BE49-F238E27FC236}">
                    <a16:creationId xmlns:a16="http://schemas.microsoft.com/office/drawing/2014/main" id="{0D97432F-A06B-4C7B-CBD6-0109A4F078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5" name="AutoShape 97">
                <a:extLst>
                  <a:ext uri="{FF2B5EF4-FFF2-40B4-BE49-F238E27FC236}">
                    <a16:creationId xmlns:a16="http://schemas.microsoft.com/office/drawing/2014/main" id="{A1AAD291-844B-1C23-B4B9-1D06EEE944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6" name="AutoShape 98">
                <a:extLst>
                  <a:ext uri="{FF2B5EF4-FFF2-40B4-BE49-F238E27FC236}">
                    <a16:creationId xmlns:a16="http://schemas.microsoft.com/office/drawing/2014/main" id="{6615A8FD-414C-2601-F6CD-5176B17BA0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7" name="AutoShape 99">
                <a:extLst>
                  <a:ext uri="{FF2B5EF4-FFF2-40B4-BE49-F238E27FC236}">
                    <a16:creationId xmlns:a16="http://schemas.microsoft.com/office/drawing/2014/main" id="{990925D8-D473-190B-061A-3CBDFEB328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8" name="AutoShape 100">
                <a:extLst>
                  <a:ext uri="{FF2B5EF4-FFF2-40B4-BE49-F238E27FC236}">
                    <a16:creationId xmlns:a16="http://schemas.microsoft.com/office/drawing/2014/main" id="{52424DB7-4ACA-DB40-9503-98D72079DD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9" name="AutoShape 101">
                <a:extLst>
                  <a:ext uri="{FF2B5EF4-FFF2-40B4-BE49-F238E27FC236}">
                    <a16:creationId xmlns:a16="http://schemas.microsoft.com/office/drawing/2014/main" id="{B97D31F8-850E-3C60-7B0F-747998A0EF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0" name="AutoShape 102">
                <a:extLst>
                  <a:ext uri="{FF2B5EF4-FFF2-40B4-BE49-F238E27FC236}">
                    <a16:creationId xmlns:a16="http://schemas.microsoft.com/office/drawing/2014/main" id="{BDE04E79-E1FE-5C52-DE58-0112512D23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1" name="AutoShape 103">
                <a:extLst>
                  <a:ext uri="{FF2B5EF4-FFF2-40B4-BE49-F238E27FC236}">
                    <a16:creationId xmlns:a16="http://schemas.microsoft.com/office/drawing/2014/main" id="{1DE9ED0E-84F7-DF3A-F5EC-5AE7A75ECC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2" name="AutoShape 104">
                <a:extLst>
                  <a:ext uri="{FF2B5EF4-FFF2-40B4-BE49-F238E27FC236}">
                    <a16:creationId xmlns:a16="http://schemas.microsoft.com/office/drawing/2014/main" id="{FB5C7D99-4277-1E66-C1F1-12A3B4A65D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3" name="AutoShape 105">
                <a:extLst>
                  <a:ext uri="{FF2B5EF4-FFF2-40B4-BE49-F238E27FC236}">
                    <a16:creationId xmlns:a16="http://schemas.microsoft.com/office/drawing/2014/main" id="{48B96B8D-BE13-F1D4-8135-CEA325AD08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4" name="AutoShape 106">
                <a:extLst>
                  <a:ext uri="{FF2B5EF4-FFF2-40B4-BE49-F238E27FC236}">
                    <a16:creationId xmlns:a16="http://schemas.microsoft.com/office/drawing/2014/main" id="{D50557B2-DEB0-82ED-24A9-F8C2D45E8E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5" name="AutoShape 107">
                <a:extLst>
                  <a:ext uri="{FF2B5EF4-FFF2-40B4-BE49-F238E27FC236}">
                    <a16:creationId xmlns:a16="http://schemas.microsoft.com/office/drawing/2014/main" id="{E3CBD23C-49A5-B5B0-3468-1510935269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6" name="AutoShape 108">
                <a:extLst>
                  <a:ext uri="{FF2B5EF4-FFF2-40B4-BE49-F238E27FC236}">
                    <a16:creationId xmlns:a16="http://schemas.microsoft.com/office/drawing/2014/main" id="{1520D73D-C84C-69BE-88CC-30F8378D6F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7" name="AutoShape 109">
                <a:extLst>
                  <a:ext uri="{FF2B5EF4-FFF2-40B4-BE49-F238E27FC236}">
                    <a16:creationId xmlns:a16="http://schemas.microsoft.com/office/drawing/2014/main" id="{E26DFA0E-3AD5-4033-6B82-1C5B780DBC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8" name="AutoShape 110">
                <a:extLst>
                  <a:ext uri="{FF2B5EF4-FFF2-40B4-BE49-F238E27FC236}">
                    <a16:creationId xmlns:a16="http://schemas.microsoft.com/office/drawing/2014/main" id="{DB97CCD5-F3B0-1E48-2E5F-5B6FDF0269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9" name="AutoShape 111">
                <a:extLst>
                  <a:ext uri="{FF2B5EF4-FFF2-40B4-BE49-F238E27FC236}">
                    <a16:creationId xmlns:a16="http://schemas.microsoft.com/office/drawing/2014/main" id="{06F426F4-C2D1-1CA8-275A-73E6D3B769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0" name="AutoShape 112">
                <a:extLst>
                  <a:ext uri="{FF2B5EF4-FFF2-40B4-BE49-F238E27FC236}">
                    <a16:creationId xmlns:a16="http://schemas.microsoft.com/office/drawing/2014/main" id="{43FA2638-AEBB-2E9A-0754-F540D69917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1" name="AutoShape 113">
                <a:extLst>
                  <a:ext uri="{FF2B5EF4-FFF2-40B4-BE49-F238E27FC236}">
                    <a16:creationId xmlns:a16="http://schemas.microsoft.com/office/drawing/2014/main" id="{812E36FF-22E5-5771-0219-0521351614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2" name="AutoShape 114">
                <a:extLst>
                  <a:ext uri="{FF2B5EF4-FFF2-40B4-BE49-F238E27FC236}">
                    <a16:creationId xmlns:a16="http://schemas.microsoft.com/office/drawing/2014/main" id="{EB6E6B14-5D50-44C7-59E8-7EFA985020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3" name="AutoShape 115">
                <a:extLst>
                  <a:ext uri="{FF2B5EF4-FFF2-40B4-BE49-F238E27FC236}">
                    <a16:creationId xmlns:a16="http://schemas.microsoft.com/office/drawing/2014/main" id="{FB22E367-6651-8F8A-D26B-3345CC6A4F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4" name="AutoShape 116">
                <a:extLst>
                  <a:ext uri="{FF2B5EF4-FFF2-40B4-BE49-F238E27FC236}">
                    <a16:creationId xmlns:a16="http://schemas.microsoft.com/office/drawing/2014/main" id="{C2C70E44-5109-A94A-A3C4-B2A8608946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5" name="AutoShape 117">
                <a:extLst>
                  <a:ext uri="{FF2B5EF4-FFF2-40B4-BE49-F238E27FC236}">
                    <a16:creationId xmlns:a16="http://schemas.microsoft.com/office/drawing/2014/main" id="{1951B146-84F6-251D-CD35-31A8429C7F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6" name="AutoShape 118">
                <a:extLst>
                  <a:ext uri="{FF2B5EF4-FFF2-40B4-BE49-F238E27FC236}">
                    <a16:creationId xmlns:a16="http://schemas.microsoft.com/office/drawing/2014/main" id="{7F733232-DD3A-85D2-A300-5AD85E2690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201" name="Group 153">
              <a:extLst>
                <a:ext uri="{FF2B5EF4-FFF2-40B4-BE49-F238E27FC236}">
                  <a16:creationId xmlns:a16="http://schemas.microsoft.com/office/drawing/2014/main" id="{4821D6D5-4C1A-44B8-7B78-8A544222D9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>
                <a:extLst>
                  <a:ext uri="{FF2B5EF4-FFF2-40B4-BE49-F238E27FC236}">
                    <a16:creationId xmlns:a16="http://schemas.microsoft.com/office/drawing/2014/main" id="{FFC1FF7E-AA00-8D09-FBD7-4D83165724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9" name="AutoShape 121">
                <a:extLst>
                  <a:ext uri="{FF2B5EF4-FFF2-40B4-BE49-F238E27FC236}">
                    <a16:creationId xmlns:a16="http://schemas.microsoft.com/office/drawing/2014/main" id="{FB140CB7-671B-956D-B94A-6F22B758F4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0" name="AutoShape 122">
                <a:extLst>
                  <a:ext uri="{FF2B5EF4-FFF2-40B4-BE49-F238E27FC236}">
                    <a16:creationId xmlns:a16="http://schemas.microsoft.com/office/drawing/2014/main" id="{55D59B20-9BED-2966-7F5B-292F0C44F7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1" name="AutoShape 123">
                <a:extLst>
                  <a:ext uri="{FF2B5EF4-FFF2-40B4-BE49-F238E27FC236}">
                    <a16:creationId xmlns:a16="http://schemas.microsoft.com/office/drawing/2014/main" id="{BFB54DA5-12E8-6AA4-ED59-518B267BA9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2" name="AutoShape 124">
                <a:extLst>
                  <a:ext uri="{FF2B5EF4-FFF2-40B4-BE49-F238E27FC236}">
                    <a16:creationId xmlns:a16="http://schemas.microsoft.com/office/drawing/2014/main" id="{CEA69782-5C3B-5441-FC1A-FDB92FAB2C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3" name="AutoShape 125">
                <a:extLst>
                  <a:ext uri="{FF2B5EF4-FFF2-40B4-BE49-F238E27FC236}">
                    <a16:creationId xmlns:a16="http://schemas.microsoft.com/office/drawing/2014/main" id="{31F7AEC5-1A55-3524-7EF3-08F03109E1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4" name="AutoShape 126">
                <a:extLst>
                  <a:ext uri="{FF2B5EF4-FFF2-40B4-BE49-F238E27FC236}">
                    <a16:creationId xmlns:a16="http://schemas.microsoft.com/office/drawing/2014/main" id="{BB844D34-A7F6-91D0-DCCD-7B7D49533D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>
                <a:extLst>
                  <a:ext uri="{FF2B5EF4-FFF2-40B4-BE49-F238E27FC236}">
                    <a16:creationId xmlns:a16="http://schemas.microsoft.com/office/drawing/2014/main" id="{EF165941-626F-D37B-1423-5F6279EB6A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6" name="AutoShape 128">
                <a:extLst>
                  <a:ext uri="{FF2B5EF4-FFF2-40B4-BE49-F238E27FC236}">
                    <a16:creationId xmlns:a16="http://schemas.microsoft.com/office/drawing/2014/main" id="{114D12B7-6B72-FA27-FEFD-01859BA12A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7" name="AutoShape 129">
                <a:extLst>
                  <a:ext uri="{FF2B5EF4-FFF2-40B4-BE49-F238E27FC236}">
                    <a16:creationId xmlns:a16="http://schemas.microsoft.com/office/drawing/2014/main" id="{26DC42EB-3827-ABA7-2464-1BF6F7B831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8" name="AutoShape 130">
                <a:extLst>
                  <a:ext uri="{FF2B5EF4-FFF2-40B4-BE49-F238E27FC236}">
                    <a16:creationId xmlns:a16="http://schemas.microsoft.com/office/drawing/2014/main" id="{84523D66-7DD8-185E-F722-2DB86AF069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9" name="AutoShape 131">
                <a:extLst>
                  <a:ext uri="{FF2B5EF4-FFF2-40B4-BE49-F238E27FC236}">
                    <a16:creationId xmlns:a16="http://schemas.microsoft.com/office/drawing/2014/main" id="{69B830C0-3636-54D3-9962-57F3D366CF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0" name="AutoShape 132">
                <a:extLst>
                  <a:ext uri="{FF2B5EF4-FFF2-40B4-BE49-F238E27FC236}">
                    <a16:creationId xmlns:a16="http://schemas.microsoft.com/office/drawing/2014/main" id="{00449268-B7DC-550C-E0EC-E4AD95F1E3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1" name="AutoShape 133">
                <a:extLst>
                  <a:ext uri="{FF2B5EF4-FFF2-40B4-BE49-F238E27FC236}">
                    <a16:creationId xmlns:a16="http://schemas.microsoft.com/office/drawing/2014/main" id="{6E4DEC92-5CAB-66B0-47D5-269B3A011D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2" name="AutoShape 134">
                <a:extLst>
                  <a:ext uri="{FF2B5EF4-FFF2-40B4-BE49-F238E27FC236}">
                    <a16:creationId xmlns:a16="http://schemas.microsoft.com/office/drawing/2014/main" id="{B1663A23-632B-19D2-6A36-D21C67D9F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3" name="AutoShape 135">
                <a:extLst>
                  <a:ext uri="{FF2B5EF4-FFF2-40B4-BE49-F238E27FC236}">
                    <a16:creationId xmlns:a16="http://schemas.microsoft.com/office/drawing/2014/main" id="{576157B2-9ED4-58DD-7AF2-C39A49773C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4" name="AutoShape 136">
                <a:extLst>
                  <a:ext uri="{FF2B5EF4-FFF2-40B4-BE49-F238E27FC236}">
                    <a16:creationId xmlns:a16="http://schemas.microsoft.com/office/drawing/2014/main" id="{B0DA3413-7C95-A192-3D1A-E577698D8F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5" name="AutoShape 137">
                <a:extLst>
                  <a:ext uri="{FF2B5EF4-FFF2-40B4-BE49-F238E27FC236}">
                    <a16:creationId xmlns:a16="http://schemas.microsoft.com/office/drawing/2014/main" id="{576C0C1C-D925-5874-525F-B12C7CB48A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6" name="AutoShape 138">
                <a:extLst>
                  <a:ext uri="{FF2B5EF4-FFF2-40B4-BE49-F238E27FC236}">
                    <a16:creationId xmlns:a16="http://schemas.microsoft.com/office/drawing/2014/main" id="{5E03C4B7-779C-0109-081C-015B9228AB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7" name="AutoShape 139">
                <a:extLst>
                  <a:ext uri="{FF2B5EF4-FFF2-40B4-BE49-F238E27FC236}">
                    <a16:creationId xmlns:a16="http://schemas.microsoft.com/office/drawing/2014/main" id="{8F163578-369C-EB8A-B24A-98E1C81849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8" name="AutoShape 140">
                <a:extLst>
                  <a:ext uri="{FF2B5EF4-FFF2-40B4-BE49-F238E27FC236}">
                    <a16:creationId xmlns:a16="http://schemas.microsoft.com/office/drawing/2014/main" id="{0DB8E823-E3A4-E390-D093-87F5D5EAD9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9" name="AutoShape 141">
                <a:extLst>
                  <a:ext uri="{FF2B5EF4-FFF2-40B4-BE49-F238E27FC236}">
                    <a16:creationId xmlns:a16="http://schemas.microsoft.com/office/drawing/2014/main" id="{9AE6C924-6E67-A3D2-E7D8-03B4D19FE2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0" name="AutoShape 142">
                <a:extLst>
                  <a:ext uri="{FF2B5EF4-FFF2-40B4-BE49-F238E27FC236}">
                    <a16:creationId xmlns:a16="http://schemas.microsoft.com/office/drawing/2014/main" id="{96FE72CF-36CB-557D-026C-6A832EE059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1" name="AutoShape 143">
                <a:extLst>
                  <a:ext uri="{FF2B5EF4-FFF2-40B4-BE49-F238E27FC236}">
                    <a16:creationId xmlns:a16="http://schemas.microsoft.com/office/drawing/2014/main" id="{71FF762C-6888-987B-15DA-A1DFB86243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2" name="AutoShape 144">
                <a:extLst>
                  <a:ext uri="{FF2B5EF4-FFF2-40B4-BE49-F238E27FC236}">
                    <a16:creationId xmlns:a16="http://schemas.microsoft.com/office/drawing/2014/main" id="{1F54873A-89E2-62BE-B328-33071D7817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3" name="AutoShape 145">
                <a:extLst>
                  <a:ext uri="{FF2B5EF4-FFF2-40B4-BE49-F238E27FC236}">
                    <a16:creationId xmlns:a16="http://schemas.microsoft.com/office/drawing/2014/main" id="{32FEE6C3-D914-087F-74BC-FD7071F552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4" name="AutoShape 146">
                <a:extLst>
                  <a:ext uri="{FF2B5EF4-FFF2-40B4-BE49-F238E27FC236}">
                    <a16:creationId xmlns:a16="http://schemas.microsoft.com/office/drawing/2014/main" id="{69D8E75E-EF61-2D42-3448-5080F0BAE8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5" name="AutoShape 147">
                <a:extLst>
                  <a:ext uri="{FF2B5EF4-FFF2-40B4-BE49-F238E27FC236}">
                    <a16:creationId xmlns:a16="http://schemas.microsoft.com/office/drawing/2014/main" id="{BB75651A-D883-6D1D-77F2-2E3B6E446B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6" name="AutoShape 148">
                <a:extLst>
                  <a:ext uri="{FF2B5EF4-FFF2-40B4-BE49-F238E27FC236}">
                    <a16:creationId xmlns:a16="http://schemas.microsoft.com/office/drawing/2014/main" id="{B2056F4A-CE6C-8859-4CDB-469F42CF84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7" name="AutoShape 149">
                <a:extLst>
                  <a:ext uri="{FF2B5EF4-FFF2-40B4-BE49-F238E27FC236}">
                    <a16:creationId xmlns:a16="http://schemas.microsoft.com/office/drawing/2014/main" id="{A47B6EF5-0D81-A37E-165F-FE36445EBA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8" name="Rectangle 150">
                <a:extLst>
                  <a:ext uri="{FF2B5EF4-FFF2-40B4-BE49-F238E27FC236}">
                    <a16:creationId xmlns:a16="http://schemas.microsoft.com/office/drawing/2014/main" id="{C9DD6D2E-0538-E033-EB54-D15B48C70D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9" name="AutoShape 151">
                <a:extLst>
                  <a:ext uri="{FF2B5EF4-FFF2-40B4-BE49-F238E27FC236}">
                    <a16:creationId xmlns:a16="http://schemas.microsoft.com/office/drawing/2014/main" id="{DB85D9FB-1A92-C835-EAD1-7E420FAFFE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200" name="AutoShape 152">
                <a:extLst>
                  <a:ext uri="{FF2B5EF4-FFF2-40B4-BE49-F238E27FC236}">
                    <a16:creationId xmlns:a16="http://schemas.microsoft.com/office/drawing/2014/main" id="{92041A0E-0D22-4AC2-5F60-C331A6A75A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2203" name="Rectangle 155">
            <a:extLst>
              <a:ext uri="{FF2B5EF4-FFF2-40B4-BE49-F238E27FC236}">
                <a16:creationId xmlns:a16="http://schemas.microsoft.com/office/drawing/2014/main" id="{BF966C3A-C53D-35AC-91AA-2F5EE6C437DA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>
            <a:extLst>
              <a:ext uri="{FF2B5EF4-FFF2-40B4-BE49-F238E27FC236}">
                <a16:creationId xmlns:a16="http://schemas.microsoft.com/office/drawing/2014/main" id="{AA259598-425A-81E7-E9BC-E40B2D6415F3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>
            <a:extLst>
              <a:ext uri="{FF2B5EF4-FFF2-40B4-BE49-F238E27FC236}">
                <a16:creationId xmlns:a16="http://schemas.microsoft.com/office/drawing/2014/main" id="{1796E8CC-872C-C013-DD5F-05DAE998A0D9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9144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2206" name="Rectangle 158">
            <a:extLst>
              <a:ext uri="{FF2B5EF4-FFF2-40B4-BE49-F238E27FC236}">
                <a16:creationId xmlns:a16="http://schemas.microsoft.com/office/drawing/2014/main" id="{E43FEFB9-3C32-B9A8-AE7B-A284086D269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198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>
            <a:extLst>
              <a:ext uri="{FF2B5EF4-FFF2-40B4-BE49-F238E27FC236}">
                <a16:creationId xmlns:a16="http://schemas.microsoft.com/office/drawing/2014/main" id="{F3260CB8-CB5B-2407-D6C7-98B6FF9B176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911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B3DF1-9812-D214-F2F6-2E315C9AB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6013D8-1981-9BB7-500C-4BA8E8D77D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D25F74-898E-5652-B8C4-ACB4E9CCF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C975216-5B9F-0D6A-58B8-9295AD65CF4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F5CD4C-5C43-ACE8-D877-014305665F5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909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1D66A7-7ED8-723F-A3BA-A7D1891EE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B53D7E-32DB-468C-5C5A-20FB1C8FB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F28488-079B-45B4-A7ED-718169A0E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A2446C6-EB26-7950-2C66-C7ACFCA4C7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06A4EE-B309-0393-25AD-28AC73110D8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61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B6C98-D759-8931-9F4D-2DB7BE32F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E28535-4FE5-5DA3-67F5-DC58A26023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67596A0-710B-BE40-6F9D-8AABEA2F60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CDC875-34EA-4CE9-4F63-CA20E628A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6634AA-4CB6-1966-8071-D742790974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6F8E1635-56C1-8032-88B3-608DBC10249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365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425DB8-B3C2-909A-0AF9-2AE7A9DCB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679DA4-7CD0-016A-519A-C5B3AFA2D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3AFE5C-4B91-9A3D-A35B-9F8C0E077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5B7D069-75E9-E1A4-CEC8-C953924961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281493B-DF7A-BAC0-DF46-F5A20FFEF4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0637B2A-EBF0-29D3-0E1C-607D3CE71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94B2455D-B752-EBAD-6321-B70B413CA3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6F897DA2-B7AB-5A35-1DEE-7FA86AD3224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502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DB188B-F67B-8021-69F4-A51B4120D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E0AD8ED-B88D-7396-F3F4-8E76286E0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278FCF4-4E2A-FDAB-4911-BD5635DCF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86E003-A0CF-8760-207C-A091072DF3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472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9AFDA37-0B44-C032-87FF-D3DB09C58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DA3ACEB9-D127-F73B-926D-AC19A2544B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B3B060F-D440-EDBE-72E1-CBD0DFF5C9F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531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7623F9-235A-AC66-B6A6-5CBD8A338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28FE01-D6DF-A8C9-9F5B-519133373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549BA31-37C2-EDB0-F63C-82816A9442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0387544-A628-DED8-1BEB-0BB232921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2044C5-8790-0339-646B-4A7655109E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1D90896E-B8E6-31B5-2414-3D57E398AA8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687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08C9B4-7A2F-4E9D-6AE5-8B314D098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BE9EF8D-3592-C1D9-2A4B-8029E7FB32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497E872-1034-440B-CA5E-3901613302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D6CD4B-BD92-1825-18B9-349AA988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9A6489-0EEA-C1CE-31F6-ED468FA81C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111A3641-CDB6-8425-0E34-6C87B83AC17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099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8B28B8-8943-A03C-6445-4DCAFC51E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EB456CA-445F-6BA7-D3DE-15CDBE76F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B31BF4-5268-4833-5BC5-F839AFFE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9AA1508-3480-B5B8-08D1-C6ADD4E67A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7A6338-5AE5-03A5-51B0-AF5C3D1A7A4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377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C4B6D14-6BFB-BDB4-B3BE-D302D06981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E408A9B-B22B-0C3D-685B-20B89EFC37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3A5C16-F3BB-98B2-A62F-EA729EC8D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D006386-8484-89B3-FEB8-6A68D2C18D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DFDB84-E509-7AB8-5DC5-ACCD8A3CE9E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10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>
            <a:extLst>
              <a:ext uri="{FF2B5EF4-FFF2-40B4-BE49-F238E27FC236}">
                <a16:creationId xmlns:a16="http://schemas.microsoft.com/office/drawing/2014/main" id="{E794EEFF-FEEE-4A04-A185-B8F0A71D034D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1067" name="Group 43">
              <a:extLst>
                <a:ext uri="{FF2B5EF4-FFF2-40B4-BE49-F238E27FC236}">
                  <a16:creationId xmlns:a16="http://schemas.microsoft.com/office/drawing/2014/main" id="{349DD69B-1225-3959-9499-EFB501E4E63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>
                <a:extLst>
                  <a:ext uri="{FF2B5EF4-FFF2-40B4-BE49-F238E27FC236}">
                    <a16:creationId xmlns:a16="http://schemas.microsoft.com/office/drawing/2014/main" id="{0816ABCE-00D8-BA40-FD97-A821D9AE9F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7" name="AutoShape 3">
                <a:extLst>
                  <a:ext uri="{FF2B5EF4-FFF2-40B4-BE49-F238E27FC236}">
                    <a16:creationId xmlns:a16="http://schemas.microsoft.com/office/drawing/2014/main" id="{266BB33B-FF09-EADA-90F6-E515140303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8" name="AutoShape 4">
                <a:extLst>
                  <a:ext uri="{FF2B5EF4-FFF2-40B4-BE49-F238E27FC236}">
                    <a16:creationId xmlns:a16="http://schemas.microsoft.com/office/drawing/2014/main" id="{E1B4BA5D-0050-2AED-7B42-470574B10A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9" name="AutoShape 5">
                <a:extLst>
                  <a:ext uri="{FF2B5EF4-FFF2-40B4-BE49-F238E27FC236}">
                    <a16:creationId xmlns:a16="http://schemas.microsoft.com/office/drawing/2014/main" id="{B1925318-9CD1-5268-59FE-862BC66E42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0" name="AutoShape 6">
                <a:extLst>
                  <a:ext uri="{FF2B5EF4-FFF2-40B4-BE49-F238E27FC236}">
                    <a16:creationId xmlns:a16="http://schemas.microsoft.com/office/drawing/2014/main" id="{4258BB14-BF1F-0EC8-8E5F-340A1B5E3A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1" name="AutoShape 7">
                <a:extLst>
                  <a:ext uri="{FF2B5EF4-FFF2-40B4-BE49-F238E27FC236}">
                    <a16:creationId xmlns:a16="http://schemas.microsoft.com/office/drawing/2014/main" id="{EC4D710A-02FA-B251-F464-6667E0ECD1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2" name="AutoShape 8">
                <a:extLst>
                  <a:ext uri="{FF2B5EF4-FFF2-40B4-BE49-F238E27FC236}">
                    <a16:creationId xmlns:a16="http://schemas.microsoft.com/office/drawing/2014/main" id="{C38D7C1A-DD0A-5FEF-6FBF-DC485C42DE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3" name="AutoShape 9">
                <a:extLst>
                  <a:ext uri="{FF2B5EF4-FFF2-40B4-BE49-F238E27FC236}">
                    <a16:creationId xmlns:a16="http://schemas.microsoft.com/office/drawing/2014/main" id="{4A5C56DD-13F7-9D08-1762-84D4495194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4" name="AutoShape 10">
                <a:extLst>
                  <a:ext uri="{FF2B5EF4-FFF2-40B4-BE49-F238E27FC236}">
                    <a16:creationId xmlns:a16="http://schemas.microsoft.com/office/drawing/2014/main" id="{0D114BF8-2D8F-B782-7510-C2EE79CC75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5" name="AutoShape 11">
                <a:extLst>
                  <a:ext uri="{FF2B5EF4-FFF2-40B4-BE49-F238E27FC236}">
                    <a16:creationId xmlns:a16="http://schemas.microsoft.com/office/drawing/2014/main" id="{37746DB2-4535-0639-A019-5A410BCC60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6" name="AutoShape 12">
                <a:extLst>
                  <a:ext uri="{FF2B5EF4-FFF2-40B4-BE49-F238E27FC236}">
                    <a16:creationId xmlns:a16="http://schemas.microsoft.com/office/drawing/2014/main" id="{25ABC43F-92DC-7D5A-21A3-45D065C570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7" name="AutoShape 13">
                <a:extLst>
                  <a:ext uri="{FF2B5EF4-FFF2-40B4-BE49-F238E27FC236}">
                    <a16:creationId xmlns:a16="http://schemas.microsoft.com/office/drawing/2014/main" id="{B169B599-3F33-6E83-BBCD-959D966F68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8" name="AutoShape 14">
                <a:extLst>
                  <a:ext uri="{FF2B5EF4-FFF2-40B4-BE49-F238E27FC236}">
                    <a16:creationId xmlns:a16="http://schemas.microsoft.com/office/drawing/2014/main" id="{BBEA5232-83F9-6A6D-F5A4-8F761A1472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9" name="AutoShape 15">
                <a:extLst>
                  <a:ext uri="{FF2B5EF4-FFF2-40B4-BE49-F238E27FC236}">
                    <a16:creationId xmlns:a16="http://schemas.microsoft.com/office/drawing/2014/main" id="{058D6963-68E1-A222-32DD-D6DC562C44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0" name="AutoShape 16">
                <a:extLst>
                  <a:ext uri="{FF2B5EF4-FFF2-40B4-BE49-F238E27FC236}">
                    <a16:creationId xmlns:a16="http://schemas.microsoft.com/office/drawing/2014/main" id="{CD4164FC-7CFF-5FD4-0E49-93294F7A6C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1" name="AutoShape 17">
                <a:extLst>
                  <a:ext uri="{FF2B5EF4-FFF2-40B4-BE49-F238E27FC236}">
                    <a16:creationId xmlns:a16="http://schemas.microsoft.com/office/drawing/2014/main" id="{F4FA5685-9729-6BF7-9DE0-8B71D325A3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2" name="AutoShape 18">
                <a:extLst>
                  <a:ext uri="{FF2B5EF4-FFF2-40B4-BE49-F238E27FC236}">
                    <a16:creationId xmlns:a16="http://schemas.microsoft.com/office/drawing/2014/main" id="{58F1B4F1-16D8-96E8-8BC7-814D439CCB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3" name="AutoShape 19">
                <a:extLst>
                  <a:ext uri="{FF2B5EF4-FFF2-40B4-BE49-F238E27FC236}">
                    <a16:creationId xmlns:a16="http://schemas.microsoft.com/office/drawing/2014/main" id="{E1DFB7E3-05D8-7D7A-A577-59C0581487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4" name="AutoShape 20">
                <a:extLst>
                  <a:ext uri="{FF2B5EF4-FFF2-40B4-BE49-F238E27FC236}">
                    <a16:creationId xmlns:a16="http://schemas.microsoft.com/office/drawing/2014/main" id="{5F547F72-99B5-B8A0-85B0-2A30FEBAEE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5" name="AutoShape 21">
                <a:extLst>
                  <a:ext uri="{FF2B5EF4-FFF2-40B4-BE49-F238E27FC236}">
                    <a16:creationId xmlns:a16="http://schemas.microsoft.com/office/drawing/2014/main" id="{A05AA801-9BC0-DBB6-F9C8-89666D62D9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6" name="AutoShape 22">
                <a:extLst>
                  <a:ext uri="{FF2B5EF4-FFF2-40B4-BE49-F238E27FC236}">
                    <a16:creationId xmlns:a16="http://schemas.microsoft.com/office/drawing/2014/main" id="{EFFD4592-A72F-1163-37EA-7CC47FE597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7" name="AutoShape 23">
                <a:extLst>
                  <a:ext uri="{FF2B5EF4-FFF2-40B4-BE49-F238E27FC236}">
                    <a16:creationId xmlns:a16="http://schemas.microsoft.com/office/drawing/2014/main" id="{4E7ED301-0803-8F43-45D9-BC0EA5695F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8" name="AutoShape 24">
                <a:extLst>
                  <a:ext uri="{FF2B5EF4-FFF2-40B4-BE49-F238E27FC236}">
                    <a16:creationId xmlns:a16="http://schemas.microsoft.com/office/drawing/2014/main" id="{93289C08-E4A1-3CBE-BCF6-EE6E3FE163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9" name="AutoShape 25">
                <a:extLst>
                  <a:ext uri="{FF2B5EF4-FFF2-40B4-BE49-F238E27FC236}">
                    <a16:creationId xmlns:a16="http://schemas.microsoft.com/office/drawing/2014/main" id="{BB446AB8-8811-7C80-29E5-598E9B1D97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0" name="AutoShape 26">
                <a:extLst>
                  <a:ext uri="{FF2B5EF4-FFF2-40B4-BE49-F238E27FC236}">
                    <a16:creationId xmlns:a16="http://schemas.microsoft.com/office/drawing/2014/main" id="{14C21F0F-6859-E29A-26D8-359715F9E8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1" name="AutoShape 27">
                <a:extLst>
                  <a:ext uri="{FF2B5EF4-FFF2-40B4-BE49-F238E27FC236}">
                    <a16:creationId xmlns:a16="http://schemas.microsoft.com/office/drawing/2014/main" id="{4E7C3791-CDE7-ECC7-875C-FBA78B067E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2" name="AutoShape 28">
                <a:extLst>
                  <a:ext uri="{FF2B5EF4-FFF2-40B4-BE49-F238E27FC236}">
                    <a16:creationId xmlns:a16="http://schemas.microsoft.com/office/drawing/2014/main" id="{E0EBBDBA-6C5F-C484-00B3-89D6AC0830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3" name="AutoShape 29">
                <a:extLst>
                  <a:ext uri="{FF2B5EF4-FFF2-40B4-BE49-F238E27FC236}">
                    <a16:creationId xmlns:a16="http://schemas.microsoft.com/office/drawing/2014/main" id="{21EEBF8A-167F-66BF-5E9D-E18BF0A1FE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4" name="AutoShape 30">
                <a:extLst>
                  <a:ext uri="{FF2B5EF4-FFF2-40B4-BE49-F238E27FC236}">
                    <a16:creationId xmlns:a16="http://schemas.microsoft.com/office/drawing/2014/main" id="{DCCFDAEB-5A0F-A1A6-0795-6450C3E53B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5" name="AutoShape 31">
                <a:extLst>
                  <a:ext uri="{FF2B5EF4-FFF2-40B4-BE49-F238E27FC236}">
                    <a16:creationId xmlns:a16="http://schemas.microsoft.com/office/drawing/2014/main" id="{626A1292-F3CD-0CFF-AB9F-F9D7DD8CFF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6" name="AutoShape 32">
                <a:extLst>
                  <a:ext uri="{FF2B5EF4-FFF2-40B4-BE49-F238E27FC236}">
                    <a16:creationId xmlns:a16="http://schemas.microsoft.com/office/drawing/2014/main" id="{55CD28AE-2777-12D5-E5C1-C69C631FD6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7" name="AutoShape 33">
                <a:extLst>
                  <a:ext uri="{FF2B5EF4-FFF2-40B4-BE49-F238E27FC236}">
                    <a16:creationId xmlns:a16="http://schemas.microsoft.com/office/drawing/2014/main" id="{CFB9BCA4-B6B0-E63B-A9DD-BF3A0D8B71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8" name="AutoShape 34">
                <a:extLst>
                  <a:ext uri="{FF2B5EF4-FFF2-40B4-BE49-F238E27FC236}">
                    <a16:creationId xmlns:a16="http://schemas.microsoft.com/office/drawing/2014/main" id="{1CD8D623-867B-71BC-6D4C-11A209D31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9" name="AutoShape 35">
                <a:extLst>
                  <a:ext uri="{FF2B5EF4-FFF2-40B4-BE49-F238E27FC236}">
                    <a16:creationId xmlns:a16="http://schemas.microsoft.com/office/drawing/2014/main" id="{0ECFEB3D-90C2-FFB0-5844-1B95176080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0" name="AutoShape 36">
                <a:extLst>
                  <a:ext uri="{FF2B5EF4-FFF2-40B4-BE49-F238E27FC236}">
                    <a16:creationId xmlns:a16="http://schemas.microsoft.com/office/drawing/2014/main" id="{D5478CC1-384C-4241-847F-BB7AE84F97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1" name="AutoShape 37">
                <a:extLst>
                  <a:ext uri="{FF2B5EF4-FFF2-40B4-BE49-F238E27FC236}">
                    <a16:creationId xmlns:a16="http://schemas.microsoft.com/office/drawing/2014/main" id="{8FC0E76B-5975-52B7-E7D1-E13BD60F34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2" name="AutoShape 38">
                <a:extLst>
                  <a:ext uri="{FF2B5EF4-FFF2-40B4-BE49-F238E27FC236}">
                    <a16:creationId xmlns:a16="http://schemas.microsoft.com/office/drawing/2014/main" id="{0DA204E3-7B39-95F3-E4EE-C6B6892070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3" name="AutoShape 39">
                <a:extLst>
                  <a:ext uri="{FF2B5EF4-FFF2-40B4-BE49-F238E27FC236}">
                    <a16:creationId xmlns:a16="http://schemas.microsoft.com/office/drawing/2014/main" id="{404556EC-2ADB-24D3-0158-AC1441D074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4" name="AutoShape 40">
                <a:extLst>
                  <a:ext uri="{FF2B5EF4-FFF2-40B4-BE49-F238E27FC236}">
                    <a16:creationId xmlns:a16="http://schemas.microsoft.com/office/drawing/2014/main" id="{DC385DF9-CC33-421F-DCDB-93891B99C4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5" name="AutoShape 41">
                <a:extLst>
                  <a:ext uri="{FF2B5EF4-FFF2-40B4-BE49-F238E27FC236}">
                    <a16:creationId xmlns:a16="http://schemas.microsoft.com/office/drawing/2014/main" id="{9AFA9E32-2652-386E-D948-C078F33BDC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6" name="AutoShape 42">
                <a:extLst>
                  <a:ext uri="{FF2B5EF4-FFF2-40B4-BE49-F238E27FC236}">
                    <a16:creationId xmlns:a16="http://schemas.microsoft.com/office/drawing/2014/main" id="{4DA9F86B-5B57-FE8D-8CC1-830FB0EC06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01" name="Group 77">
              <a:extLst>
                <a:ext uri="{FF2B5EF4-FFF2-40B4-BE49-F238E27FC236}">
                  <a16:creationId xmlns:a16="http://schemas.microsoft.com/office/drawing/2014/main" id="{7B283BE5-0B00-BE14-BEC3-5B3F75149D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>
                <a:extLst>
                  <a:ext uri="{FF2B5EF4-FFF2-40B4-BE49-F238E27FC236}">
                    <a16:creationId xmlns:a16="http://schemas.microsoft.com/office/drawing/2014/main" id="{1CDF7796-E6B3-74C7-D3A4-EDAA8F163B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9" name="AutoShape 45">
                <a:extLst>
                  <a:ext uri="{FF2B5EF4-FFF2-40B4-BE49-F238E27FC236}">
                    <a16:creationId xmlns:a16="http://schemas.microsoft.com/office/drawing/2014/main" id="{D16E09F1-D4F0-AEC3-D478-2FC949AAD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0" name="AutoShape 46">
                <a:extLst>
                  <a:ext uri="{FF2B5EF4-FFF2-40B4-BE49-F238E27FC236}">
                    <a16:creationId xmlns:a16="http://schemas.microsoft.com/office/drawing/2014/main" id="{62A93C14-22E6-DB57-7AAF-7779E9A71D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1" name="AutoShape 47">
                <a:extLst>
                  <a:ext uri="{FF2B5EF4-FFF2-40B4-BE49-F238E27FC236}">
                    <a16:creationId xmlns:a16="http://schemas.microsoft.com/office/drawing/2014/main" id="{BD377870-4938-864E-7117-6AEE437747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2" name="AutoShape 48">
                <a:extLst>
                  <a:ext uri="{FF2B5EF4-FFF2-40B4-BE49-F238E27FC236}">
                    <a16:creationId xmlns:a16="http://schemas.microsoft.com/office/drawing/2014/main" id="{30219A0B-4D2C-9DD3-259C-8263A4801E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3" name="AutoShape 49">
                <a:extLst>
                  <a:ext uri="{FF2B5EF4-FFF2-40B4-BE49-F238E27FC236}">
                    <a16:creationId xmlns:a16="http://schemas.microsoft.com/office/drawing/2014/main" id="{6982905A-E540-C093-7E84-19311C2458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4" name="AutoShape 50">
                <a:extLst>
                  <a:ext uri="{FF2B5EF4-FFF2-40B4-BE49-F238E27FC236}">
                    <a16:creationId xmlns:a16="http://schemas.microsoft.com/office/drawing/2014/main" id="{9AC81382-4E8C-7A50-2F17-AEAB103457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5" name="AutoShape 51">
                <a:extLst>
                  <a:ext uri="{FF2B5EF4-FFF2-40B4-BE49-F238E27FC236}">
                    <a16:creationId xmlns:a16="http://schemas.microsoft.com/office/drawing/2014/main" id="{3A454CC6-9D7C-C81C-3644-13089B4FF2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6" name="AutoShape 52">
                <a:extLst>
                  <a:ext uri="{FF2B5EF4-FFF2-40B4-BE49-F238E27FC236}">
                    <a16:creationId xmlns:a16="http://schemas.microsoft.com/office/drawing/2014/main" id="{B7457055-E87D-C265-E610-A0800B4A2E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7" name="AutoShape 53">
                <a:extLst>
                  <a:ext uri="{FF2B5EF4-FFF2-40B4-BE49-F238E27FC236}">
                    <a16:creationId xmlns:a16="http://schemas.microsoft.com/office/drawing/2014/main" id="{07E7627E-601E-806A-D9AB-A7F5C7647E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8" name="AutoShape 54">
                <a:extLst>
                  <a:ext uri="{FF2B5EF4-FFF2-40B4-BE49-F238E27FC236}">
                    <a16:creationId xmlns:a16="http://schemas.microsoft.com/office/drawing/2014/main" id="{BA2BF203-33FE-CDD2-30BA-A12C4C8B69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9" name="AutoShape 55">
                <a:extLst>
                  <a:ext uri="{FF2B5EF4-FFF2-40B4-BE49-F238E27FC236}">
                    <a16:creationId xmlns:a16="http://schemas.microsoft.com/office/drawing/2014/main" id="{8F39D233-93B2-A1A0-DF16-B92237AB79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0" name="AutoShape 56">
                <a:extLst>
                  <a:ext uri="{FF2B5EF4-FFF2-40B4-BE49-F238E27FC236}">
                    <a16:creationId xmlns:a16="http://schemas.microsoft.com/office/drawing/2014/main" id="{A5004F64-D25D-CC3E-52B0-ABA6800F61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1" name="AutoShape 57">
                <a:extLst>
                  <a:ext uri="{FF2B5EF4-FFF2-40B4-BE49-F238E27FC236}">
                    <a16:creationId xmlns:a16="http://schemas.microsoft.com/office/drawing/2014/main" id="{160E1924-3448-650B-88E1-1627F1ADB7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2" name="AutoShape 58">
                <a:extLst>
                  <a:ext uri="{FF2B5EF4-FFF2-40B4-BE49-F238E27FC236}">
                    <a16:creationId xmlns:a16="http://schemas.microsoft.com/office/drawing/2014/main" id="{B41DF21B-FE9B-EA3E-88F7-8FEB389C87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3" name="AutoShape 59">
                <a:extLst>
                  <a:ext uri="{FF2B5EF4-FFF2-40B4-BE49-F238E27FC236}">
                    <a16:creationId xmlns:a16="http://schemas.microsoft.com/office/drawing/2014/main" id="{A4666B85-4991-1947-E001-42D74EF985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4" name="AutoShape 60">
                <a:extLst>
                  <a:ext uri="{FF2B5EF4-FFF2-40B4-BE49-F238E27FC236}">
                    <a16:creationId xmlns:a16="http://schemas.microsoft.com/office/drawing/2014/main" id="{F53440A2-4ED8-83D3-9D0E-3980AAEC57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5" name="AutoShape 61">
                <a:extLst>
                  <a:ext uri="{FF2B5EF4-FFF2-40B4-BE49-F238E27FC236}">
                    <a16:creationId xmlns:a16="http://schemas.microsoft.com/office/drawing/2014/main" id="{DB68D074-10CA-1130-D70C-3D1AE27FE2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6" name="AutoShape 62">
                <a:extLst>
                  <a:ext uri="{FF2B5EF4-FFF2-40B4-BE49-F238E27FC236}">
                    <a16:creationId xmlns:a16="http://schemas.microsoft.com/office/drawing/2014/main" id="{C3C63F4F-339E-0F6F-519B-2F6E061E84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7" name="AutoShape 63">
                <a:extLst>
                  <a:ext uri="{FF2B5EF4-FFF2-40B4-BE49-F238E27FC236}">
                    <a16:creationId xmlns:a16="http://schemas.microsoft.com/office/drawing/2014/main" id="{82308EE7-6B30-2B4A-A705-1A6BB48AED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8" name="AutoShape 64">
                <a:extLst>
                  <a:ext uri="{FF2B5EF4-FFF2-40B4-BE49-F238E27FC236}">
                    <a16:creationId xmlns:a16="http://schemas.microsoft.com/office/drawing/2014/main" id="{33E10695-3684-4CBE-2AB2-61514F90F4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9" name="AutoShape 65">
                <a:extLst>
                  <a:ext uri="{FF2B5EF4-FFF2-40B4-BE49-F238E27FC236}">
                    <a16:creationId xmlns:a16="http://schemas.microsoft.com/office/drawing/2014/main" id="{735F101B-4C16-6FDA-BD94-552BD32E60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0" name="AutoShape 66">
                <a:extLst>
                  <a:ext uri="{FF2B5EF4-FFF2-40B4-BE49-F238E27FC236}">
                    <a16:creationId xmlns:a16="http://schemas.microsoft.com/office/drawing/2014/main" id="{D4109B63-9D69-BB56-5983-42453E90EB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1" name="AutoShape 67">
                <a:extLst>
                  <a:ext uri="{FF2B5EF4-FFF2-40B4-BE49-F238E27FC236}">
                    <a16:creationId xmlns:a16="http://schemas.microsoft.com/office/drawing/2014/main" id="{72D2FC95-02BB-E402-8D44-03DD0A34AF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2" name="AutoShape 68">
                <a:extLst>
                  <a:ext uri="{FF2B5EF4-FFF2-40B4-BE49-F238E27FC236}">
                    <a16:creationId xmlns:a16="http://schemas.microsoft.com/office/drawing/2014/main" id="{3CBF146B-1912-FD2B-A9AD-33F319A44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3" name="AutoShape 69">
                <a:extLst>
                  <a:ext uri="{FF2B5EF4-FFF2-40B4-BE49-F238E27FC236}">
                    <a16:creationId xmlns:a16="http://schemas.microsoft.com/office/drawing/2014/main" id="{EEF0989D-3C13-1B56-54DD-5A46BB4145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4" name="AutoShape 70">
                <a:extLst>
                  <a:ext uri="{FF2B5EF4-FFF2-40B4-BE49-F238E27FC236}">
                    <a16:creationId xmlns:a16="http://schemas.microsoft.com/office/drawing/2014/main" id="{2E963518-756E-60DE-9456-A33DA6498D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5" name="Rectangle 71">
                <a:extLst>
                  <a:ext uri="{FF2B5EF4-FFF2-40B4-BE49-F238E27FC236}">
                    <a16:creationId xmlns:a16="http://schemas.microsoft.com/office/drawing/2014/main" id="{E8991F38-5347-1983-2C46-121C3F01DF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6" name="AutoShape 72">
                <a:extLst>
                  <a:ext uri="{FF2B5EF4-FFF2-40B4-BE49-F238E27FC236}">
                    <a16:creationId xmlns:a16="http://schemas.microsoft.com/office/drawing/2014/main" id="{36376F89-0ADA-6BE8-CC00-2FCF599F9C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7" name="AutoShape 73">
                <a:extLst>
                  <a:ext uri="{FF2B5EF4-FFF2-40B4-BE49-F238E27FC236}">
                    <a16:creationId xmlns:a16="http://schemas.microsoft.com/office/drawing/2014/main" id="{9012F188-BBEE-D9D4-1E05-BE4CCD72A0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8" name="AutoShape 74">
                <a:extLst>
                  <a:ext uri="{FF2B5EF4-FFF2-40B4-BE49-F238E27FC236}">
                    <a16:creationId xmlns:a16="http://schemas.microsoft.com/office/drawing/2014/main" id="{198CE7CF-1661-3055-7394-2E8EC3EC2F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9" name="AutoShape 75">
                <a:extLst>
                  <a:ext uri="{FF2B5EF4-FFF2-40B4-BE49-F238E27FC236}">
                    <a16:creationId xmlns:a16="http://schemas.microsoft.com/office/drawing/2014/main" id="{67E72ECB-E553-7D31-9B8D-84B0A47722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0" name="AutoShape 76">
                <a:extLst>
                  <a:ext uri="{FF2B5EF4-FFF2-40B4-BE49-F238E27FC236}">
                    <a16:creationId xmlns:a16="http://schemas.microsoft.com/office/drawing/2014/main" id="{94327CD0-DF3D-DF51-6BB0-6EC03D4C9A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43" name="Group 119">
              <a:extLst>
                <a:ext uri="{FF2B5EF4-FFF2-40B4-BE49-F238E27FC236}">
                  <a16:creationId xmlns:a16="http://schemas.microsoft.com/office/drawing/2014/main" id="{BBC66DFA-B00E-2450-C520-03D0343AF81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>
                <a:extLst>
                  <a:ext uri="{FF2B5EF4-FFF2-40B4-BE49-F238E27FC236}">
                    <a16:creationId xmlns:a16="http://schemas.microsoft.com/office/drawing/2014/main" id="{85446B7E-A0C9-3DF6-319E-E78D18683E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3" name="AutoShape 79">
                <a:extLst>
                  <a:ext uri="{FF2B5EF4-FFF2-40B4-BE49-F238E27FC236}">
                    <a16:creationId xmlns:a16="http://schemas.microsoft.com/office/drawing/2014/main" id="{06E58DEB-E65B-24EF-14A7-F0A6A7F769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4" name="AutoShape 80">
                <a:extLst>
                  <a:ext uri="{FF2B5EF4-FFF2-40B4-BE49-F238E27FC236}">
                    <a16:creationId xmlns:a16="http://schemas.microsoft.com/office/drawing/2014/main" id="{ED9E2EA5-23BF-9368-2404-4C0B5462F8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5" name="AutoShape 81">
                <a:extLst>
                  <a:ext uri="{FF2B5EF4-FFF2-40B4-BE49-F238E27FC236}">
                    <a16:creationId xmlns:a16="http://schemas.microsoft.com/office/drawing/2014/main" id="{1D3F69AE-5E48-0B4E-EF37-E06E17E84D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6" name="AutoShape 82">
                <a:extLst>
                  <a:ext uri="{FF2B5EF4-FFF2-40B4-BE49-F238E27FC236}">
                    <a16:creationId xmlns:a16="http://schemas.microsoft.com/office/drawing/2014/main" id="{136E7029-BDC6-1765-A878-B5B052836D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7" name="AutoShape 83">
                <a:extLst>
                  <a:ext uri="{FF2B5EF4-FFF2-40B4-BE49-F238E27FC236}">
                    <a16:creationId xmlns:a16="http://schemas.microsoft.com/office/drawing/2014/main" id="{C92690A3-24C6-B1FA-CC0E-A487468105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8" name="AutoShape 84">
                <a:extLst>
                  <a:ext uri="{FF2B5EF4-FFF2-40B4-BE49-F238E27FC236}">
                    <a16:creationId xmlns:a16="http://schemas.microsoft.com/office/drawing/2014/main" id="{E6901564-9350-7192-7AEF-1C63191FB7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9" name="AutoShape 85">
                <a:extLst>
                  <a:ext uri="{FF2B5EF4-FFF2-40B4-BE49-F238E27FC236}">
                    <a16:creationId xmlns:a16="http://schemas.microsoft.com/office/drawing/2014/main" id="{0117ECCF-DE7C-FF59-B6D9-B52763A93A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0" name="AutoShape 86">
                <a:extLst>
                  <a:ext uri="{FF2B5EF4-FFF2-40B4-BE49-F238E27FC236}">
                    <a16:creationId xmlns:a16="http://schemas.microsoft.com/office/drawing/2014/main" id="{E07CEA3C-249F-B0C9-EFFC-EF1F7FA8D3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1" name="AutoShape 87">
                <a:extLst>
                  <a:ext uri="{FF2B5EF4-FFF2-40B4-BE49-F238E27FC236}">
                    <a16:creationId xmlns:a16="http://schemas.microsoft.com/office/drawing/2014/main" id="{1A3F37BF-0482-CFE9-BBFB-8B1D674F09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2" name="AutoShape 88">
                <a:extLst>
                  <a:ext uri="{FF2B5EF4-FFF2-40B4-BE49-F238E27FC236}">
                    <a16:creationId xmlns:a16="http://schemas.microsoft.com/office/drawing/2014/main" id="{69944F13-3AE0-4310-F8C3-CDA9F20C29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3" name="AutoShape 89">
                <a:extLst>
                  <a:ext uri="{FF2B5EF4-FFF2-40B4-BE49-F238E27FC236}">
                    <a16:creationId xmlns:a16="http://schemas.microsoft.com/office/drawing/2014/main" id="{7DF8778D-DAF5-6581-3F47-E64067B095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4" name="AutoShape 90">
                <a:extLst>
                  <a:ext uri="{FF2B5EF4-FFF2-40B4-BE49-F238E27FC236}">
                    <a16:creationId xmlns:a16="http://schemas.microsoft.com/office/drawing/2014/main" id="{E8878279-2AEE-761B-46AC-47BCAD27E8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5" name="AutoShape 91">
                <a:extLst>
                  <a:ext uri="{FF2B5EF4-FFF2-40B4-BE49-F238E27FC236}">
                    <a16:creationId xmlns:a16="http://schemas.microsoft.com/office/drawing/2014/main" id="{5BF74690-B270-F5EA-F7D3-F772A26A96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6" name="AutoShape 92">
                <a:extLst>
                  <a:ext uri="{FF2B5EF4-FFF2-40B4-BE49-F238E27FC236}">
                    <a16:creationId xmlns:a16="http://schemas.microsoft.com/office/drawing/2014/main" id="{3A9AF2F6-FB7C-EDB8-EBAD-17C21222F5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7" name="AutoShape 93">
                <a:extLst>
                  <a:ext uri="{FF2B5EF4-FFF2-40B4-BE49-F238E27FC236}">
                    <a16:creationId xmlns:a16="http://schemas.microsoft.com/office/drawing/2014/main" id="{70F9EE22-19B2-2236-0F88-2BC0754EB2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8" name="AutoShape 94">
                <a:extLst>
                  <a:ext uri="{FF2B5EF4-FFF2-40B4-BE49-F238E27FC236}">
                    <a16:creationId xmlns:a16="http://schemas.microsoft.com/office/drawing/2014/main" id="{E05F9161-DEE0-005E-C6D1-D1F81BE30D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9" name="AutoShape 95">
                <a:extLst>
                  <a:ext uri="{FF2B5EF4-FFF2-40B4-BE49-F238E27FC236}">
                    <a16:creationId xmlns:a16="http://schemas.microsoft.com/office/drawing/2014/main" id="{DCD9DF39-45B2-E447-B652-1A2CD57485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0" name="AutoShape 96">
                <a:extLst>
                  <a:ext uri="{FF2B5EF4-FFF2-40B4-BE49-F238E27FC236}">
                    <a16:creationId xmlns:a16="http://schemas.microsoft.com/office/drawing/2014/main" id="{D24FDF22-8157-3766-0FBB-C5F76B0352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1" name="AutoShape 97">
                <a:extLst>
                  <a:ext uri="{FF2B5EF4-FFF2-40B4-BE49-F238E27FC236}">
                    <a16:creationId xmlns:a16="http://schemas.microsoft.com/office/drawing/2014/main" id="{D54B204E-0262-CF44-EF7A-96847D822A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2" name="AutoShape 98">
                <a:extLst>
                  <a:ext uri="{FF2B5EF4-FFF2-40B4-BE49-F238E27FC236}">
                    <a16:creationId xmlns:a16="http://schemas.microsoft.com/office/drawing/2014/main" id="{2A2BA540-03F4-25DD-E9DA-63E16AAE8A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3" name="AutoShape 99">
                <a:extLst>
                  <a:ext uri="{FF2B5EF4-FFF2-40B4-BE49-F238E27FC236}">
                    <a16:creationId xmlns:a16="http://schemas.microsoft.com/office/drawing/2014/main" id="{60166F8D-84F8-0014-B88B-FB05EE4BD6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4" name="AutoShape 100">
                <a:extLst>
                  <a:ext uri="{FF2B5EF4-FFF2-40B4-BE49-F238E27FC236}">
                    <a16:creationId xmlns:a16="http://schemas.microsoft.com/office/drawing/2014/main" id="{757E32F3-67E9-C3B2-693C-1C8EA3C368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5" name="AutoShape 101">
                <a:extLst>
                  <a:ext uri="{FF2B5EF4-FFF2-40B4-BE49-F238E27FC236}">
                    <a16:creationId xmlns:a16="http://schemas.microsoft.com/office/drawing/2014/main" id="{71F084C5-AABD-A331-5A2D-AD4B02917E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6" name="AutoShape 102">
                <a:extLst>
                  <a:ext uri="{FF2B5EF4-FFF2-40B4-BE49-F238E27FC236}">
                    <a16:creationId xmlns:a16="http://schemas.microsoft.com/office/drawing/2014/main" id="{D1CF0167-1F28-231C-979F-77EDC3DBC7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7" name="AutoShape 103">
                <a:extLst>
                  <a:ext uri="{FF2B5EF4-FFF2-40B4-BE49-F238E27FC236}">
                    <a16:creationId xmlns:a16="http://schemas.microsoft.com/office/drawing/2014/main" id="{2F5287EE-86FA-3E6B-8829-BAC3975D55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8" name="AutoShape 104">
                <a:extLst>
                  <a:ext uri="{FF2B5EF4-FFF2-40B4-BE49-F238E27FC236}">
                    <a16:creationId xmlns:a16="http://schemas.microsoft.com/office/drawing/2014/main" id="{9F973278-2D91-99E1-76B2-0957E1A355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9" name="AutoShape 105">
                <a:extLst>
                  <a:ext uri="{FF2B5EF4-FFF2-40B4-BE49-F238E27FC236}">
                    <a16:creationId xmlns:a16="http://schemas.microsoft.com/office/drawing/2014/main" id="{81479E93-0967-1643-E836-34A6ED8FAA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0" name="AutoShape 106">
                <a:extLst>
                  <a:ext uri="{FF2B5EF4-FFF2-40B4-BE49-F238E27FC236}">
                    <a16:creationId xmlns:a16="http://schemas.microsoft.com/office/drawing/2014/main" id="{D0C6D379-6C78-4BA4-7E05-AAE2AC7C89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1" name="AutoShape 107">
                <a:extLst>
                  <a:ext uri="{FF2B5EF4-FFF2-40B4-BE49-F238E27FC236}">
                    <a16:creationId xmlns:a16="http://schemas.microsoft.com/office/drawing/2014/main" id="{97B411A0-54DD-A41C-23A6-877758DCFC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2" name="AutoShape 108">
                <a:extLst>
                  <a:ext uri="{FF2B5EF4-FFF2-40B4-BE49-F238E27FC236}">
                    <a16:creationId xmlns:a16="http://schemas.microsoft.com/office/drawing/2014/main" id="{1EE42245-E0E8-7C63-ABE7-E3CF4ECA92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3" name="AutoShape 109">
                <a:extLst>
                  <a:ext uri="{FF2B5EF4-FFF2-40B4-BE49-F238E27FC236}">
                    <a16:creationId xmlns:a16="http://schemas.microsoft.com/office/drawing/2014/main" id="{9A69FBD8-2594-0068-765E-8040E976A5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4" name="AutoShape 110">
                <a:extLst>
                  <a:ext uri="{FF2B5EF4-FFF2-40B4-BE49-F238E27FC236}">
                    <a16:creationId xmlns:a16="http://schemas.microsoft.com/office/drawing/2014/main" id="{D72FDE19-4EF9-9838-D8A3-875726DDA0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5" name="AutoShape 111">
                <a:extLst>
                  <a:ext uri="{FF2B5EF4-FFF2-40B4-BE49-F238E27FC236}">
                    <a16:creationId xmlns:a16="http://schemas.microsoft.com/office/drawing/2014/main" id="{023E4F9B-4E85-CE40-E88C-9E5448FF0C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6" name="AutoShape 112">
                <a:extLst>
                  <a:ext uri="{FF2B5EF4-FFF2-40B4-BE49-F238E27FC236}">
                    <a16:creationId xmlns:a16="http://schemas.microsoft.com/office/drawing/2014/main" id="{1E4395A2-B0F2-4E29-4DED-FA1B243CEF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7" name="AutoShape 113">
                <a:extLst>
                  <a:ext uri="{FF2B5EF4-FFF2-40B4-BE49-F238E27FC236}">
                    <a16:creationId xmlns:a16="http://schemas.microsoft.com/office/drawing/2014/main" id="{B9B46CF7-B5FD-C560-BDE5-77D0A6F464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8" name="AutoShape 114">
                <a:extLst>
                  <a:ext uri="{FF2B5EF4-FFF2-40B4-BE49-F238E27FC236}">
                    <a16:creationId xmlns:a16="http://schemas.microsoft.com/office/drawing/2014/main" id="{70790B1F-BE6D-BA59-A3E3-6726D3C7F1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9" name="AutoShape 115">
                <a:extLst>
                  <a:ext uri="{FF2B5EF4-FFF2-40B4-BE49-F238E27FC236}">
                    <a16:creationId xmlns:a16="http://schemas.microsoft.com/office/drawing/2014/main" id="{75FAC38F-7BF2-5BBC-0E47-450A85CEC0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0" name="AutoShape 116">
                <a:extLst>
                  <a:ext uri="{FF2B5EF4-FFF2-40B4-BE49-F238E27FC236}">
                    <a16:creationId xmlns:a16="http://schemas.microsoft.com/office/drawing/2014/main" id="{C2BCBD99-685D-2E34-6225-9610AED3F1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1" name="AutoShape 117">
                <a:extLst>
                  <a:ext uri="{FF2B5EF4-FFF2-40B4-BE49-F238E27FC236}">
                    <a16:creationId xmlns:a16="http://schemas.microsoft.com/office/drawing/2014/main" id="{3E7686F0-5166-20A8-1498-5486F04DC6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2" name="AutoShape 118">
                <a:extLst>
                  <a:ext uri="{FF2B5EF4-FFF2-40B4-BE49-F238E27FC236}">
                    <a16:creationId xmlns:a16="http://schemas.microsoft.com/office/drawing/2014/main" id="{8F4AC15B-BCE1-2408-D79A-D78987FA42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77" name="Group 153">
              <a:extLst>
                <a:ext uri="{FF2B5EF4-FFF2-40B4-BE49-F238E27FC236}">
                  <a16:creationId xmlns:a16="http://schemas.microsoft.com/office/drawing/2014/main" id="{C6CB630B-2F4A-818A-4FF9-D2C01FEA90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>
                <a:extLst>
                  <a:ext uri="{FF2B5EF4-FFF2-40B4-BE49-F238E27FC236}">
                    <a16:creationId xmlns:a16="http://schemas.microsoft.com/office/drawing/2014/main" id="{8005B626-3EAF-2034-B00F-3AC61A2EB3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5" name="AutoShape 121">
                <a:extLst>
                  <a:ext uri="{FF2B5EF4-FFF2-40B4-BE49-F238E27FC236}">
                    <a16:creationId xmlns:a16="http://schemas.microsoft.com/office/drawing/2014/main" id="{F3FCBCC2-D9FC-E6EE-21BC-96CCB62469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6" name="AutoShape 122">
                <a:extLst>
                  <a:ext uri="{FF2B5EF4-FFF2-40B4-BE49-F238E27FC236}">
                    <a16:creationId xmlns:a16="http://schemas.microsoft.com/office/drawing/2014/main" id="{44C6BF83-BAEE-C72C-A7E3-E58134DB68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7" name="AutoShape 123">
                <a:extLst>
                  <a:ext uri="{FF2B5EF4-FFF2-40B4-BE49-F238E27FC236}">
                    <a16:creationId xmlns:a16="http://schemas.microsoft.com/office/drawing/2014/main" id="{563F3CBC-1AD4-F77E-54E5-B2BBBD8E7C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8" name="AutoShape 124">
                <a:extLst>
                  <a:ext uri="{FF2B5EF4-FFF2-40B4-BE49-F238E27FC236}">
                    <a16:creationId xmlns:a16="http://schemas.microsoft.com/office/drawing/2014/main" id="{E0A038D0-B2DC-7AB9-FDC9-48C1706DF3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9" name="AutoShape 125">
                <a:extLst>
                  <a:ext uri="{FF2B5EF4-FFF2-40B4-BE49-F238E27FC236}">
                    <a16:creationId xmlns:a16="http://schemas.microsoft.com/office/drawing/2014/main" id="{FFA83275-973D-FDE7-260B-41783586EC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0" name="AutoShape 126">
                <a:extLst>
                  <a:ext uri="{FF2B5EF4-FFF2-40B4-BE49-F238E27FC236}">
                    <a16:creationId xmlns:a16="http://schemas.microsoft.com/office/drawing/2014/main" id="{E24D64DD-E9A6-F973-15A3-2BFFCB0298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>
                <a:extLst>
                  <a:ext uri="{FF2B5EF4-FFF2-40B4-BE49-F238E27FC236}">
                    <a16:creationId xmlns:a16="http://schemas.microsoft.com/office/drawing/2014/main" id="{0066E08F-4D04-7618-6C2A-D9F4648428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2" name="AutoShape 128">
                <a:extLst>
                  <a:ext uri="{FF2B5EF4-FFF2-40B4-BE49-F238E27FC236}">
                    <a16:creationId xmlns:a16="http://schemas.microsoft.com/office/drawing/2014/main" id="{AC0C03D1-FFE3-ABFC-B303-003F3005AC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3" name="AutoShape 129">
                <a:extLst>
                  <a:ext uri="{FF2B5EF4-FFF2-40B4-BE49-F238E27FC236}">
                    <a16:creationId xmlns:a16="http://schemas.microsoft.com/office/drawing/2014/main" id="{4F92FBE7-44DF-B7CB-2FE9-CA103AAD69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4" name="AutoShape 130">
                <a:extLst>
                  <a:ext uri="{FF2B5EF4-FFF2-40B4-BE49-F238E27FC236}">
                    <a16:creationId xmlns:a16="http://schemas.microsoft.com/office/drawing/2014/main" id="{CC9469BA-795E-E74B-A584-542E11B113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5" name="AutoShape 131">
                <a:extLst>
                  <a:ext uri="{FF2B5EF4-FFF2-40B4-BE49-F238E27FC236}">
                    <a16:creationId xmlns:a16="http://schemas.microsoft.com/office/drawing/2014/main" id="{A2605765-2852-6EAB-B17F-AE73D7ADBD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6" name="AutoShape 132">
                <a:extLst>
                  <a:ext uri="{FF2B5EF4-FFF2-40B4-BE49-F238E27FC236}">
                    <a16:creationId xmlns:a16="http://schemas.microsoft.com/office/drawing/2014/main" id="{F1BBF636-5BD3-A8D4-7799-11A474BA8A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7" name="AutoShape 133">
                <a:extLst>
                  <a:ext uri="{FF2B5EF4-FFF2-40B4-BE49-F238E27FC236}">
                    <a16:creationId xmlns:a16="http://schemas.microsoft.com/office/drawing/2014/main" id="{134DD0DB-3DB9-8F0A-B314-708A86E296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8" name="AutoShape 134">
                <a:extLst>
                  <a:ext uri="{FF2B5EF4-FFF2-40B4-BE49-F238E27FC236}">
                    <a16:creationId xmlns:a16="http://schemas.microsoft.com/office/drawing/2014/main" id="{0B1725CE-F38B-B6F2-12DB-576C6802D5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9" name="AutoShape 135">
                <a:extLst>
                  <a:ext uri="{FF2B5EF4-FFF2-40B4-BE49-F238E27FC236}">
                    <a16:creationId xmlns:a16="http://schemas.microsoft.com/office/drawing/2014/main" id="{3AE113D6-4930-3388-7F25-3CED869B62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0" name="AutoShape 136">
                <a:extLst>
                  <a:ext uri="{FF2B5EF4-FFF2-40B4-BE49-F238E27FC236}">
                    <a16:creationId xmlns:a16="http://schemas.microsoft.com/office/drawing/2014/main" id="{220F71B6-25F6-7A0C-27F1-67610580C2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1" name="AutoShape 137">
                <a:extLst>
                  <a:ext uri="{FF2B5EF4-FFF2-40B4-BE49-F238E27FC236}">
                    <a16:creationId xmlns:a16="http://schemas.microsoft.com/office/drawing/2014/main" id="{39E00C9C-DE02-35B5-2ED5-5C86FB7FAA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2" name="AutoShape 138">
                <a:extLst>
                  <a:ext uri="{FF2B5EF4-FFF2-40B4-BE49-F238E27FC236}">
                    <a16:creationId xmlns:a16="http://schemas.microsoft.com/office/drawing/2014/main" id="{5E9EF4CA-DC5D-8E31-6FB7-8E7B7F649B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3" name="AutoShape 139">
                <a:extLst>
                  <a:ext uri="{FF2B5EF4-FFF2-40B4-BE49-F238E27FC236}">
                    <a16:creationId xmlns:a16="http://schemas.microsoft.com/office/drawing/2014/main" id="{5F1E4372-99F3-7D4A-936F-BDE20CDC46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4" name="AutoShape 140">
                <a:extLst>
                  <a:ext uri="{FF2B5EF4-FFF2-40B4-BE49-F238E27FC236}">
                    <a16:creationId xmlns:a16="http://schemas.microsoft.com/office/drawing/2014/main" id="{8F12E606-3C6E-8CA6-4F2F-DD0FCA8E3D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5" name="AutoShape 141">
                <a:extLst>
                  <a:ext uri="{FF2B5EF4-FFF2-40B4-BE49-F238E27FC236}">
                    <a16:creationId xmlns:a16="http://schemas.microsoft.com/office/drawing/2014/main" id="{8BF24A83-0FBF-6EB8-1279-0761545C77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6" name="AutoShape 142">
                <a:extLst>
                  <a:ext uri="{FF2B5EF4-FFF2-40B4-BE49-F238E27FC236}">
                    <a16:creationId xmlns:a16="http://schemas.microsoft.com/office/drawing/2014/main" id="{521E38E7-0D2A-E324-A05C-F164131181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7" name="AutoShape 143">
                <a:extLst>
                  <a:ext uri="{FF2B5EF4-FFF2-40B4-BE49-F238E27FC236}">
                    <a16:creationId xmlns:a16="http://schemas.microsoft.com/office/drawing/2014/main" id="{E88834A4-14C9-5F96-DBED-41858B7D37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8" name="AutoShape 144">
                <a:extLst>
                  <a:ext uri="{FF2B5EF4-FFF2-40B4-BE49-F238E27FC236}">
                    <a16:creationId xmlns:a16="http://schemas.microsoft.com/office/drawing/2014/main" id="{D97A3640-26F4-A6CB-DDEF-08687FFE6C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9" name="AutoShape 145">
                <a:extLst>
                  <a:ext uri="{FF2B5EF4-FFF2-40B4-BE49-F238E27FC236}">
                    <a16:creationId xmlns:a16="http://schemas.microsoft.com/office/drawing/2014/main" id="{15391DDE-69A5-FEF6-FCB4-29E96985DC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0" name="AutoShape 146">
                <a:extLst>
                  <a:ext uri="{FF2B5EF4-FFF2-40B4-BE49-F238E27FC236}">
                    <a16:creationId xmlns:a16="http://schemas.microsoft.com/office/drawing/2014/main" id="{574DA870-DFAC-8BBD-835C-7BD7397393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1" name="AutoShape 147">
                <a:extLst>
                  <a:ext uri="{FF2B5EF4-FFF2-40B4-BE49-F238E27FC236}">
                    <a16:creationId xmlns:a16="http://schemas.microsoft.com/office/drawing/2014/main" id="{A45C3593-2226-0992-2025-BE3F454C9D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2" name="AutoShape 148">
                <a:extLst>
                  <a:ext uri="{FF2B5EF4-FFF2-40B4-BE49-F238E27FC236}">
                    <a16:creationId xmlns:a16="http://schemas.microsoft.com/office/drawing/2014/main" id="{B033BB04-0B7C-D3D8-FBBE-28B43D444F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3" name="AutoShape 149">
                <a:extLst>
                  <a:ext uri="{FF2B5EF4-FFF2-40B4-BE49-F238E27FC236}">
                    <a16:creationId xmlns:a16="http://schemas.microsoft.com/office/drawing/2014/main" id="{D9755E25-5610-2707-A0F6-94B5181241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4" name="Rectangle 150">
                <a:extLst>
                  <a:ext uri="{FF2B5EF4-FFF2-40B4-BE49-F238E27FC236}">
                    <a16:creationId xmlns:a16="http://schemas.microsoft.com/office/drawing/2014/main" id="{DC742B9A-3073-22BF-8E3B-5E62B7A757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5" name="AutoShape 151">
                <a:extLst>
                  <a:ext uri="{FF2B5EF4-FFF2-40B4-BE49-F238E27FC236}">
                    <a16:creationId xmlns:a16="http://schemas.microsoft.com/office/drawing/2014/main" id="{5042161B-DF2D-C1A6-4DAC-FC83D21B9B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6" name="AutoShape 152">
                <a:extLst>
                  <a:ext uri="{FF2B5EF4-FFF2-40B4-BE49-F238E27FC236}">
                    <a16:creationId xmlns:a16="http://schemas.microsoft.com/office/drawing/2014/main" id="{E9DCC22E-46D2-125C-CC22-8EF5CE868A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1179" name="Rectangle 155">
            <a:extLst>
              <a:ext uri="{FF2B5EF4-FFF2-40B4-BE49-F238E27FC236}">
                <a16:creationId xmlns:a16="http://schemas.microsoft.com/office/drawing/2014/main" id="{B00BB409-B379-8BF0-6E75-C3A5ECDFEB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>
            <a:extLst>
              <a:ext uri="{FF2B5EF4-FFF2-40B4-BE49-F238E27FC236}">
                <a16:creationId xmlns:a16="http://schemas.microsoft.com/office/drawing/2014/main" id="{CDA58568-DF4F-488C-18A6-1975C8A000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>
            <a:extLst>
              <a:ext uri="{FF2B5EF4-FFF2-40B4-BE49-F238E27FC236}">
                <a16:creationId xmlns:a16="http://schemas.microsoft.com/office/drawing/2014/main" id="{26F83633-1E18-B544-0C9A-576C9E4555C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8D120B63-DD55-4B9C-BF26-14A979317D84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1182" name="Rectangle 158">
            <a:extLst>
              <a:ext uri="{FF2B5EF4-FFF2-40B4-BE49-F238E27FC236}">
                <a16:creationId xmlns:a16="http://schemas.microsoft.com/office/drawing/2014/main" id="{DD064DAF-9E3A-34B1-3CD6-23D46F9575F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CF99D0-385A-463E-BBF9-6FC81AC57F9A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D93E8D1E-FEB9-70DA-E2FF-5B7C09BB6FA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1722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73386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CA03CC-C177-0EFE-7ADE-BF8599836AAA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FCF340-CFEE-F3CB-73A1-6E5A4FF59D23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6B309C-8950-4AB5-C8CC-C87754B910CC}"/>
              </a:ext>
            </a:extLst>
          </p:cNvPr>
          <p:cNvSpPr/>
          <p:nvPr/>
        </p:nvSpPr>
        <p:spPr>
          <a:xfrm>
            <a:off x="1655180" y="451413"/>
            <a:ext cx="861857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HUMOUR EN VRAC N°44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5A73CB4-3D89-0409-F129-47B509EA52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509" y="1374743"/>
            <a:ext cx="5298780" cy="501592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89DF04D-1491-D1DF-E8A9-C020F82F66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1711" y="5044534"/>
            <a:ext cx="1720770" cy="118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842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167805-89AE-272C-265D-5A7B9402D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15805C-560E-F042-129B-D9E02C8F2C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491" y="380269"/>
            <a:ext cx="5391156" cy="6097461"/>
          </a:xfrm>
        </p:spPr>
      </p:pic>
    </p:spTree>
    <p:extLst>
      <p:ext uri="{BB962C8B-B14F-4D97-AF65-F5344CB8AC3E}">
        <p14:creationId xmlns:p14="http://schemas.microsoft.com/office/powerpoint/2010/main" val="959409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000CB7-DF3F-CDF0-755F-9B62DA58A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E0FCC7-3E98-2C78-F081-27D54658C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802" y="335255"/>
            <a:ext cx="5725635" cy="6187490"/>
          </a:xfrm>
        </p:spPr>
      </p:pic>
    </p:spTree>
    <p:extLst>
      <p:ext uri="{BB962C8B-B14F-4D97-AF65-F5344CB8AC3E}">
        <p14:creationId xmlns:p14="http://schemas.microsoft.com/office/powerpoint/2010/main" val="2840856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31064B-8161-854E-864E-958C1E17C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3BE48D-5062-A154-7AA3-D6847A8A3A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090" y="460391"/>
            <a:ext cx="7790897" cy="5788009"/>
          </a:xfrm>
        </p:spPr>
      </p:pic>
    </p:spTree>
    <p:extLst>
      <p:ext uri="{BB962C8B-B14F-4D97-AF65-F5344CB8AC3E}">
        <p14:creationId xmlns:p14="http://schemas.microsoft.com/office/powerpoint/2010/main" val="1727432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BE9F25-68C7-6A30-A89F-8806ECC6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F1FE63-91A5-1820-8CEC-3652CE1FCE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441" y="425369"/>
            <a:ext cx="5709268" cy="6007261"/>
          </a:xfrm>
        </p:spPr>
      </p:pic>
    </p:spTree>
    <p:extLst>
      <p:ext uri="{BB962C8B-B14F-4D97-AF65-F5344CB8AC3E}">
        <p14:creationId xmlns:p14="http://schemas.microsoft.com/office/powerpoint/2010/main" val="21232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0C158D-AF2D-58CD-87BC-653D9C851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92CED6-C300-7499-CC9A-7428547007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520" y="762000"/>
            <a:ext cx="7934960" cy="5486400"/>
          </a:xfrm>
        </p:spPr>
      </p:pic>
    </p:spTree>
    <p:extLst>
      <p:ext uri="{BB962C8B-B14F-4D97-AF65-F5344CB8AC3E}">
        <p14:creationId xmlns:p14="http://schemas.microsoft.com/office/powerpoint/2010/main" val="26308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3E5DAD-C2BC-3F69-5F55-75EFFD1F8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F3984A-3F3E-8421-9D07-C615A96C7E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489" y="661203"/>
            <a:ext cx="7380790" cy="5535593"/>
          </a:xfrm>
        </p:spPr>
      </p:pic>
    </p:spTree>
    <p:extLst>
      <p:ext uri="{BB962C8B-B14F-4D97-AF65-F5344CB8AC3E}">
        <p14:creationId xmlns:p14="http://schemas.microsoft.com/office/powerpoint/2010/main" val="1007541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27C933-FC5F-7DF0-924B-DE8E7C601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2E4F84-FEC4-CB03-C28A-8726017F50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017" y="374347"/>
            <a:ext cx="5948063" cy="6109306"/>
          </a:xfrm>
        </p:spPr>
      </p:pic>
    </p:spTree>
    <p:extLst>
      <p:ext uri="{BB962C8B-B14F-4D97-AF65-F5344CB8AC3E}">
        <p14:creationId xmlns:p14="http://schemas.microsoft.com/office/powerpoint/2010/main" val="2843742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FBE3A4-ED0E-F2E8-EF48-EB71233A0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AE32CC-67C2-12CA-EC6E-D11BDCE08B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509" y="355279"/>
            <a:ext cx="4618299" cy="6157732"/>
          </a:xfrm>
        </p:spPr>
      </p:pic>
    </p:spTree>
    <p:extLst>
      <p:ext uri="{BB962C8B-B14F-4D97-AF65-F5344CB8AC3E}">
        <p14:creationId xmlns:p14="http://schemas.microsoft.com/office/powerpoint/2010/main" val="3035686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529B11-21B2-217A-920B-F4FAED2B4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33F94B-B560-6AD1-AF1B-4EA82D3932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910" y="361204"/>
            <a:ext cx="5677610" cy="6135592"/>
          </a:xfrm>
        </p:spPr>
      </p:pic>
    </p:spTree>
    <p:extLst>
      <p:ext uri="{BB962C8B-B14F-4D97-AF65-F5344CB8AC3E}">
        <p14:creationId xmlns:p14="http://schemas.microsoft.com/office/powerpoint/2010/main" val="2186008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5CE147-07CD-27B0-55FA-F6C91550A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136AD150-A485-61D7-FAA6-C8099D160D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797" y="426149"/>
            <a:ext cx="5096998" cy="6005702"/>
          </a:xfrm>
        </p:spPr>
      </p:pic>
    </p:spTree>
    <p:extLst>
      <p:ext uri="{BB962C8B-B14F-4D97-AF65-F5344CB8AC3E}">
        <p14:creationId xmlns:p14="http://schemas.microsoft.com/office/powerpoint/2010/main" val="413138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8E3A98-1139-D6FB-73CF-7455051BF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D234B1-2FD3-EDE9-A7A7-41FD782800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882" y="350554"/>
            <a:ext cx="6396326" cy="6156891"/>
          </a:xfrm>
        </p:spPr>
      </p:pic>
    </p:spTree>
    <p:extLst>
      <p:ext uri="{BB962C8B-B14F-4D97-AF65-F5344CB8AC3E}">
        <p14:creationId xmlns:p14="http://schemas.microsoft.com/office/powerpoint/2010/main" val="1359433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868F7D-CF8B-FCDE-521E-EAE27C614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AE1521-CD3C-2D88-5119-6DD01E58EF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853" y="522360"/>
            <a:ext cx="8080628" cy="5813279"/>
          </a:xfrm>
        </p:spPr>
      </p:pic>
    </p:spTree>
    <p:extLst>
      <p:ext uri="{BB962C8B-B14F-4D97-AF65-F5344CB8AC3E}">
        <p14:creationId xmlns:p14="http://schemas.microsoft.com/office/powerpoint/2010/main" val="514820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CE561F-E160-E46C-7550-A752F92B3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4FD4BD-5307-D012-ED7B-0CCF1EF98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876" y="365882"/>
            <a:ext cx="4328932" cy="6126235"/>
          </a:xfrm>
        </p:spPr>
      </p:pic>
    </p:spTree>
    <p:extLst>
      <p:ext uri="{BB962C8B-B14F-4D97-AF65-F5344CB8AC3E}">
        <p14:creationId xmlns:p14="http://schemas.microsoft.com/office/powerpoint/2010/main" val="319504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91A58D-627F-C645-931B-3BAE4793E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759C34-1074-2CEA-543B-E2A69805B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785" y="347241"/>
            <a:ext cx="4930815" cy="6163518"/>
          </a:xfrm>
        </p:spPr>
      </p:pic>
    </p:spTree>
    <p:extLst>
      <p:ext uri="{BB962C8B-B14F-4D97-AF65-F5344CB8AC3E}">
        <p14:creationId xmlns:p14="http://schemas.microsoft.com/office/powerpoint/2010/main" val="2761256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B668AE-E17F-CD11-9973-0692693EB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DE4D8B-AD8B-F3DB-76CB-3B3835F62A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26" y="370389"/>
            <a:ext cx="5613645" cy="6099763"/>
          </a:xfrm>
        </p:spPr>
      </p:pic>
    </p:spTree>
    <p:extLst>
      <p:ext uri="{BB962C8B-B14F-4D97-AF65-F5344CB8AC3E}">
        <p14:creationId xmlns:p14="http://schemas.microsoft.com/office/powerpoint/2010/main" val="1926843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FAADA5-9FDD-3A6A-9644-B58135978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A69186-24F3-A55C-E989-65F7750685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645" y="349194"/>
            <a:ext cx="7066079" cy="6159612"/>
          </a:xfrm>
        </p:spPr>
      </p:pic>
    </p:spTree>
    <p:extLst>
      <p:ext uri="{BB962C8B-B14F-4D97-AF65-F5344CB8AC3E}">
        <p14:creationId xmlns:p14="http://schemas.microsoft.com/office/powerpoint/2010/main" val="1269542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503F37-97B2-204C-2DEC-9BD8BD47C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AC77F5-CC5E-1D15-E5C8-BB92364AAF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544" y="311638"/>
            <a:ext cx="5769342" cy="6234723"/>
          </a:xfrm>
        </p:spPr>
      </p:pic>
    </p:spTree>
    <p:extLst>
      <p:ext uri="{BB962C8B-B14F-4D97-AF65-F5344CB8AC3E}">
        <p14:creationId xmlns:p14="http://schemas.microsoft.com/office/powerpoint/2010/main" val="2483582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701F2D-3BF6-E4A7-2D9A-401561EC9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661F1A-EA43-DAFA-053B-E5DAD8B4EC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57" y="382894"/>
            <a:ext cx="4548851" cy="6070532"/>
          </a:xfrm>
        </p:spPr>
      </p:pic>
    </p:spTree>
    <p:extLst>
      <p:ext uri="{BB962C8B-B14F-4D97-AF65-F5344CB8AC3E}">
        <p14:creationId xmlns:p14="http://schemas.microsoft.com/office/powerpoint/2010/main" val="2683448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BE765A-4571-414A-E475-488E91F76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940C92-179A-8609-A425-E06163358B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570" y="425369"/>
            <a:ext cx="5558859" cy="6007261"/>
          </a:xfrm>
        </p:spPr>
      </p:pic>
    </p:spTree>
    <p:extLst>
      <p:ext uri="{BB962C8B-B14F-4D97-AF65-F5344CB8AC3E}">
        <p14:creationId xmlns:p14="http://schemas.microsoft.com/office/powerpoint/2010/main" val="3268891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437AFA-0031-1406-3435-EECA94201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8BB016-A1A9-44DD-264F-40DE6CEDDC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252" y="357472"/>
            <a:ext cx="5196543" cy="6143056"/>
          </a:xfrm>
        </p:spPr>
      </p:pic>
    </p:spTree>
    <p:extLst>
      <p:ext uri="{BB962C8B-B14F-4D97-AF65-F5344CB8AC3E}">
        <p14:creationId xmlns:p14="http://schemas.microsoft.com/office/powerpoint/2010/main" val="58265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350F04-CC0F-0EE3-2500-1ED618866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571692-FDAA-7026-409C-BBA807EC86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835" y="394986"/>
            <a:ext cx="6068028" cy="6068028"/>
          </a:xfrm>
        </p:spPr>
      </p:pic>
    </p:spTree>
    <p:extLst>
      <p:ext uri="{BB962C8B-B14F-4D97-AF65-F5344CB8AC3E}">
        <p14:creationId xmlns:p14="http://schemas.microsoft.com/office/powerpoint/2010/main" val="4144829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740EAB-C229-12DB-F550-0512FF146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99A0FD-0ADB-318E-D11B-A2027E141D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179" y="393539"/>
            <a:ext cx="4088710" cy="6076103"/>
          </a:xfrm>
        </p:spPr>
      </p:pic>
    </p:spTree>
    <p:extLst>
      <p:ext uri="{BB962C8B-B14F-4D97-AF65-F5344CB8AC3E}">
        <p14:creationId xmlns:p14="http://schemas.microsoft.com/office/powerpoint/2010/main" val="2729857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B5A894-36B2-BA57-9B34-088B13081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81045E-9871-1077-3AC5-B893D23D6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920" y="358815"/>
            <a:ext cx="4875059" cy="6153921"/>
          </a:xfrm>
        </p:spPr>
      </p:pic>
    </p:spTree>
    <p:extLst>
      <p:ext uri="{BB962C8B-B14F-4D97-AF65-F5344CB8AC3E}">
        <p14:creationId xmlns:p14="http://schemas.microsoft.com/office/powerpoint/2010/main" val="2075806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3E909-9F1E-1947-9379-ACDE9C95F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3B32CA-51F6-AAA9-48F3-C8A92FE7D5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364" y="328532"/>
            <a:ext cx="5738075" cy="6200935"/>
          </a:xfrm>
        </p:spPr>
      </p:pic>
    </p:spTree>
    <p:extLst>
      <p:ext uri="{BB962C8B-B14F-4D97-AF65-F5344CB8AC3E}">
        <p14:creationId xmlns:p14="http://schemas.microsoft.com/office/powerpoint/2010/main" val="2813124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8C34D4-CD36-8C95-A089-76B1D865D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807FCE-27EF-C098-FCEE-2A3FA12AFE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032" y="353888"/>
            <a:ext cx="4838315" cy="6150224"/>
          </a:xfrm>
        </p:spPr>
      </p:pic>
    </p:spTree>
    <p:extLst>
      <p:ext uri="{BB962C8B-B14F-4D97-AF65-F5344CB8AC3E}">
        <p14:creationId xmlns:p14="http://schemas.microsoft.com/office/powerpoint/2010/main" val="1660597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A756D-BE08-6434-1B3A-7B7292C99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6F80495B-0297-B572-3025-4A6CA938AB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268" y="397506"/>
            <a:ext cx="7490949" cy="6062988"/>
          </a:xfrm>
        </p:spPr>
      </p:pic>
    </p:spTree>
    <p:extLst>
      <p:ext uri="{BB962C8B-B14F-4D97-AF65-F5344CB8AC3E}">
        <p14:creationId xmlns:p14="http://schemas.microsoft.com/office/powerpoint/2010/main" val="2351511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C3D14A-C02D-3537-CDE6-6538A0885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D4EA0E-24A3-D73D-6BBF-2AA38680AD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993" y="379342"/>
            <a:ext cx="5098956" cy="6067758"/>
          </a:xfrm>
        </p:spPr>
      </p:pic>
    </p:spTree>
    <p:extLst>
      <p:ext uri="{BB962C8B-B14F-4D97-AF65-F5344CB8AC3E}">
        <p14:creationId xmlns:p14="http://schemas.microsoft.com/office/powerpoint/2010/main" val="2987551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3068FE-8B99-3CFC-BA6D-BB5BD097B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919EA8-0044-C2E1-38AF-5D9031EC4F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853" y="342745"/>
            <a:ext cx="5715286" cy="6172509"/>
          </a:xfrm>
        </p:spPr>
      </p:pic>
    </p:spTree>
    <p:extLst>
      <p:ext uri="{BB962C8B-B14F-4D97-AF65-F5344CB8AC3E}">
        <p14:creationId xmlns:p14="http://schemas.microsoft.com/office/powerpoint/2010/main" val="1922619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BCD96B-316C-72F4-5C8B-51ACF3E1A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1E8F3A-907D-1415-7727-0A2B804213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731" y="380695"/>
            <a:ext cx="5735984" cy="6096610"/>
          </a:xfrm>
        </p:spPr>
      </p:pic>
    </p:spTree>
    <p:extLst>
      <p:ext uri="{BB962C8B-B14F-4D97-AF65-F5344CB8AC3E}">
        <p14:creationId xmlns:p14="http://schemas.microsoft.com/office/powerpoint/2010/main" val="4240921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C10B82-FAA5-FE14-F726-92FB3BA8D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519EEB-5EBB-1F0B-49CE-AAEE5AF1D2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228" y="390353"/>
            <a:ext cx="6637898" cy="6077294"/>
          </a:xfrm>
        </p:spPr>
      </p:pic>
    </p:spTree>
    <p:extLst>
      <p:ext uri="{BB962C8B-B14F-4D97-AF65-F5344CB8AC3E}">
        <p14:creationId xmlns:p14="http://schemas.microsoft.com/office/powerpoint/2010/main" val="2547057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D78865-F48E-AE24-EAE5-41D8DE209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DD6B75-FCE9-A0D8-A7B2-F32580498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043" y="405114"/>
            <a:ext cx="5368132" cy="6051906"/>
          </a:xfrm>
        </p:spPr>
      </p:pic>
    </p:spTree>
    <p:extLst>
      <p:ext uri="{BB962C8B-B14F-4D97-AF65-F5344CB8AC3E}">
        <p14:creationId xmlns:p14="http://schemas.microsoft.com/office/powerpoint/2010/main" val="393768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43FA9E-5595-8E6F-43EB-76D95525F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C7A2F3-9F2C-A9B7-22A6-8E27BF3973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499" y="403224"/>
            <a:ext cx="6180306" cy="6051551"/>
          </a:xfrm>
        </p:spPr>
      </p:pic>
    </p:spTree>
    <p:extLst>
      <p:ext uri="{BB962C8B-B14F-4D97-AF65-F5344CB8AC3E}">
        <p14:creationId xmlns:p14="http://schemas.microsoft.com/office/powerpoint/2010/main" val="68124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DC35DF-A92F-C3A4-3955-9EFC05F1B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BCEE58-2217-E921-479D-0A7990FBEF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300942"/>
            <a:ext cx="6079602" cy="6079602"/>
          </a:xfrm>
        </p:spPr>
      </p:pic>
    </p:spTree>
    <p:extLst>
      <p:ext uri="{BB962C8B-B14F-4D97-AF65-F5344CB8AC3E}">
        <p14:creationId xmlns:p14="http://schemas.microsoft.com/office/powerpoint/2010/main" val="426002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82270C-7F6A-95C4-CB2B-DDD44142B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913F61-7FB9-DE8E-3093-27905B5A6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984" y="385476"/>
            <a:ext cx="8146347" cy="6087047"/>
          </a:xfrm>
        </p:spPr>
      </p:pic>
    </p:spTree>
    <p:extLst>
      <p:ext uri="{BB962C8B-B14F-4D97-AF65-F5344CB8AC3E}">
        <p14:creationId xmlns:p14="http://schemas.microsoft.com/office/powerpoint/2010/main" val="3794851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B0569A-3F2C-5906-99C8-CEB6CC0DD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B08229-196C-AAD8-4A71-4FE0A3323F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906" y="383893"/>
            <a:ext cx="4602626" cy="6136835"/>
          </a:xfrm>
        </p:spPr>
      </p:pic>
    </p:spTree>
    <p:extLst>
      <p:ext uri="{BB962C8B-B14F-4D97-AF65-F5344CB8AC3E}">
        <p14:creationId xmlns:p14="http://schemas.microsoft.com/office/powerpoint/2010/main" val="1156541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E213F9-8883-7289-8AAA-8976CF9FD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BDF8CF-CCEC-B21C-CE81-5A6DF8BA3D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105" y="490182"/>
            <a:ext cx="8566593" cy="5877635"/>
          </a:xfrm>
        </p:spPr>
      </p:pic>
    </p:spTree>
    <p:extLst>
      <p:ext uri="{BB962C8B-B14F-4D97-AF65-F5344CB8AC3E}">
        <p14:creationId xmlns:p14="http://schemas.microsoft.com/office/powerpoint/2010/main" val="1371966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762728-4E58-315B-45E5-4369DDFB5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61855E-6708-035F-8ABA-D33C4DF6F7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86" y="419264"/>
            <a:ext cx="4815069" cy="6030616"/>
          </a:xfrm>
        </p:spPr>
      </p:pic>
    </p:spTree>
    <p:extLst>
      <p:ext uri="{BB962C8B-B14F-4D97-AF65-F5344CB8AC3E}">
        <p14:creationId xmlns:p14="http://schemas.microsoft.com/office/powerpoint/2010/main" val="470236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39F4A4-9BC6-B1AB-FF6F-52B3FB547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4EBA7E-6100-89D5-ED00-2ADDFC702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749" y="434090"/>
            <a:ext cx="4062714" cy="6063176"/>
          </a:xfrm>
        </p:spPr>
      </p:pic>
    </p:spTree>
    <p:extLst>
      <p:ext uri="{BB962C8B-B14F-4D97-AF65-F5344CB8AC3E}">
        <p14:creationId xmlns:p14="http://schemas.microsoft.com/office/powerpoint/2010/main" val="1641849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C7D05F-3520-C4A1-C1E2-B0BAF085D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BFC2EF69-15F0-2A2F-228F-99AFB9972F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822" y="538223"/>
            <a:ext cx="7708739" cy="5781554"/>
          </a:xfrm>
        </p:spPr>
      </p:pic>
    </p:spTree>
    <p:extLst>
      <p:ext uri="{BB962C8B-B14F-4D97-AF65-F5344CB8AC3E}">
        <p14:creationId xmlns:p14="http://schemas.microsoft.com/office/powerpoint/2010/main" val="2301956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B0C96A-D777-AA86-A95F-288850582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FDAEE0-7ED8-7101-95B5-A8210D1745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451" y="418296"/>
            <a:ext cx="4456253" cy="5941671"/>
          </a:xfrm>
        </p:spPr>
      </p:pic>
    </p:spTree>
    <p:extLst>
      <p:ext uri="{BB962C8B-B14F-4D97-AF65-F5344CB8AC3E}">
        <p14:creationId xmlns:p14="http://schemas.microsoft.com/office/powerpoint/2010/main" val="254894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8949D9-3BC6-1164-B78C-DE044F0D8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A6D734-ACA6-83E3-74DF-1F82C0E108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802" y="505910"/>
            <a:ext cx="7852977" cy="5742490"/>
          </a:xfrm>
        </p:spPr>
      </p:pic>
    </p:spTree>
    <p:extLst>
      <p:ext uri="{BB962C8B-B14F-4D97-AF65-F5344CB8AC3E}">
        <p14:creationId xmlns:p14="http://schemas.microsoft.com/office/powerpoint/2010/main" val="186750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28C3F-825A-4C40-300C-B86EB379A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D3D42D-EA79-4092-2B83-ABF26F7922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593" y="482517"/>
            <a:ext cx="7523544" cy="5892966"/>
          </a:xfrm>
        </p:spPr>
      </p:pic>
    </p:spTree>
    <p:extLst>
      <p:ext uri="{BB962C8B-B14F-4D97-AF65-F5344CB8AC3E}">
        <p14:creationId xmlns:p14="http://schemas.microsoft.com/office/powerpoint/2010/main" val="943416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F90C19-309D-69FF-2B05-1A9525B19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2B7CE9-25CE-639C-C980-86BDF4CEFB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828" y="377717"/>
            <a:ext cx="4780344" cy="610256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4E09531-9C6F-3BBA-033D-0FEFDC842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618" y="5236912"/>
            <a:ext cx="1507066" cy="85324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619B3A9-47DF-83DE-ED08-AEE7A869CB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616" y="5638033"/>
            <a:ext cx="1037984" cy="84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569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33</TotalTime>
  <Words>6</Words>
  <Application>Microsoft Office PowerPoint</Application>
  <PresentationFormat>Grand écran</PresentationFormat>
  <Paragraphs>1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7" baseType="lpstr">
      <vt:lpstr>Arial</vt:lpstr>
      <vt:lpstr>Times New Roman</vt:lpstr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 44</dc:title>
  <dc:creator>Perroquet34740</dc:creator>
  <cp:lastModifiedBy>jean-louis BEYAERT</cp:lastModifiedBy>
  <cp:revision>3</cp:revision>
  <dcterms:created xsi:type="dcterms:W3CDTF">2022-05-24T15:25:20Z</dcterms:created>
  <dcterms:modified xsi:type="dcterms:W3CDTF">2022-06-02T13:12:46Z</dcterms:modified>
</cp:coreProperties>
</file>