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88" r:id="rId5"/>
    <p:sldId id="259" r:id="rId6"/>
    <p:sldId id="260" r:id="rId7"/>
    <p:sldId id="289" r:id="rId8"/>
    <p:sldId id="261" r:id="rId9"/>
    <p:sldId id="262" r:id="rId10"/>
    <p:sldId id="290" r:id="rId11"/>
    <p:sldId id="263" r:id="rId12"/>
    <p:sldId id="264" r:id="rId13"/>
    <p:sldId id="291" r:id="rId14"/>
    <p:sldId id="265" r:id="rId15"/>
    <p:sldId id="266" r:id="rId16"/>
    <p:sldId id="292" r:id="rId17"/>
    <p:sldId id="267" r:id="rId18"/>
    <p:sldId id="268" r:id="rId19"/>
    <p:sldId id="269" r:id="rId20"/>
    <p:sldId id="293" r:id="rId21"/>
    <p:sldId id="270" r:id="rId22"/>
    <p:sldId id="271" r:id="rId23"/>
    <p:sldId id="294" r:id="rId24"/>
    <p:sldId id="272" r:id="rId25"/>
    <p:sldId id="273" r:id="rId26"/>
    <p:sldId id="274" r:id="rId27"/>
    <p:sldId id="295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9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02" name="Group 154">
            <a:extLst>
              <a:ext uri="{FF2B5EF4-FFF2-40B4-BE49-F238E27FC236}">
                <a16:creationId xmlns:a16="http://schemas.microsoft.com/office/drawing/2014/main" id="{28AF197B-C5EC-7ED1-B838-AE9077B7444A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2091" name="Group 43">
              <a:extLst>
                <a:ext uri="{FF2B5EF4-FFF2-40B4-BE49-F238E27FC236}">
                  <a16:creationId xmlns:a16="http://schemas.microsoft.com/office/drawing/2014/main" id="{77F39BF0-31F2-D4B8-82F7-3BF3BDC92AF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2050" name="AutoShape 2">
                <a:extLst>
                  <a:ext uri="{FF2B5EF4-FFF2-40B4-BE49-F238E27FC236}">
                    <a16:creationId xmlns:a16="http://schemas.microsoft.com/office/drawing/2014/main" id="{ED0544E9-B7BA-60A8-DEDC-26133E5EB2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1" name="AutoShape 3">
                <a:extLst>
                  <a:ext uri="{FF2B5EF4-FFF2-40B4-BE49-F238E27FC236}">
                    <a16:creationId xmlns:a16="http://schemas.microsoft.com/office/drawing/2014/main" id="{CD473CAA-83D0-DCAF-9AF9-C2BE20DB7A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2" name="AutoShape 4">
                <a:extLst>
                  <a:ext uri="{FF2B5EF4-FFF2-40B4-BE49-F238E27FC236}">
                    <a16:creationId xmlns:a16="http://schemas.microsoft.com/office/drawing/2014/main" id="{FD204EDF-A16A-3ACC-3E70-3E80429E50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3" name="AutoShape 5">
                <a:extLst>
                  <a:ext uri="{FF2B5EF4-FFF2-40B4-BE49-F238E27FC236}">
                    <a16:creationId xmlns:a16="http://schemas.microsoft.com/office/drawing/2014/main" id="{53006C52-D95C-8405-4C1C-5A715E3B3E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4" name="AutoShape 6">
                <a:extLst>
                  <a:ext uri="{FF2B5EF4-FFF2-40B4-BE49-F238E27FC236}">
                    <a16:creationId xmlns:a16="http://schemas.microsoft.com/office/drawing/2014/main" id="{7B2D8D10-FFF8-FF06-1D35-1988E2857E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5" name="AutoShape 7">
                <a:extLst>
                  <a:ext uri="{FF2B5EF4-FFF2-40B4-BE49-F238E27FC236}">
                    <a16:creationId xmlns:a16="http://schemas.microsoft.com/office/drawing/2014/main" id="{E325E064-0AE6-B287-6206-D0D6EB60BD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6" name="AutoShape 8">
                <a:extLst>
                  <a:ext uri="{FF2B5EF4-FFF2-40B4-BE49-F238E27FC236}">
                    <a16:creationId xmlns:a16="http://schemas.microsoft.com/office/drawing/2014/main" id="{33810172-D566-403D-B2C7-BA71D0E87F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7" name="AutoShape 9">
                <a:extLst>
                  <a:ext uri="{FF2B5EF4-FFF2-40B4-BE49-F238E27FC236}">
                    <a16:creationId xmlns:a16="http://schemas.microsoft.com/office/drawing/2014/main" id="{AA8CF1C6-582A-846B-9DCB-FC381C0C746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8" name="AutoShape 10">
                <a:extLst>
                  <a:ext uri="{FF2B5EF4-FFF2-40B4-BE49-F238E27FC236}">
                    <a16:creationId xmlns:a16="http://schemas.microsoft.com/office/drawing/2014/main" id="{BEB16E06-262C-CC1E-ADB8-CA6D942667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59" name="AutoShape 11">
                <a:extLst>
                  <a:ext uri="{FF2B5EF4-FFF2-40B4-BE49-F238E27FC236}">
                    <a16:creationId xmlns:a16="http://schemas.microsoft.com/office/drawing/2014/main" id="{D07B81C0-A257-8D92-90C1-A238B1EBFC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0" name="AutoShape 12">
                <a:extLst>
                  <a:ext uri="{FF2B5EF4-FFF2-40B4-BE49-F238E27FC236}">
                    <a16:creationId xmlns:a16="http://schemas.microsoft.com/office/drawing/2014/main" id="{668C8378-2264-FFCF-C150-505AD00F23F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1" name="AutoShape 13">
                <a:extLst>
                  <a:ext uri="{FF2B5EF4-FFF2-40B4-BE49-F238E27FC236}">
                    <a16:creationId xmlns:a16="http://schemas.microsoft.com/office/drawing/2014/main" id="{84CE353A-CD50-99A3-12E0-9EAA6977D5A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2" name="AutoShape 14">
                <a:extLst>
                  <a:ext uri="{FF2B5EF4-FFF2-40B4-BE49-F238E27FC236}">
                    <a16:creationId xmlns:a16="http://schemas.microsoft.com/office/drawing/2014/main" id="{1FAFAA03-BB00-7106-007E-7B286289558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3" name="AutoShape 15">
                <a:extLst>
                  <a:ext uri="{FF2B5EF4-FFF2-40B4-BE49-F238E27FC236}">
                    <a16:creationId xmlns:a16="http://schemas.microsoft.com/office/drawing/2014/main" id="{B0C3C126-7365-9246-5D52-660A6E52F2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4" name="AutoShape 16">
                <a:extLst>
                  <a:ext uri="{FF2B5EF4-FFF2-40B4-BE49-F238E27FC236}">
                    <a16:creationId xmlns:a16="http://schemas.microsoft.com/office/drawing/2014/main" id="{36A0F733-A4A0-1F3D-9C4D-F92A330048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5" name="AutoShape 17">
                <a:extLst>
                  <a:ext uri="{FF2B5EF4-FFF2-40B4-BE49-F238E27FC236}">
                    <a16:creationId xmlns:a16="http://schemas.microsoft.com/office/drawing/2014/main" id="{17FA8EC7-E641-1E72-B9D8-BE217EB650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6" name="AutoShape 18">
                <a:extLst>
                  <a:ext uri="{FF2B5EF4-FFF2-40B4-BE49-F238E27FC236}">
                    <a16:creationId xmlns:a16="http://schemas.microsoft.com/office/drawing/2014/main" id="{51C576ED-BDE5-4FA8-6F92-36BDEC0A63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7" name="AutoShape 19">
                <a:extLst>
                  <a:ext uri="{FF2B5EF4-FFF2-40B4-BE49-F238E27FC236}">
                    <a16:creationId xmlns:a16="http://schemas.microsoft.com/office/drawing/2014/main" id="{23B9111F-8B2C-4CB9-ED9E-497FE7BBE99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8" name="AutoShape 20">
                <a:extLst>
                  <a:ext uri="{FF2B5EF4-FFF2-40B4-BE49-F238E27FC236}">
                    <a16:creationId xmlns:a16="http://schemas.microsoft.com/office/drawing/2014/main" id="{FB3FC7CA-5A3D-5D26-8FE4-5187406686E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69" name="AutoShape 21">
                <a:extLst>
                  <a:ext uri="{FF2B5EF4-FFF2-40B4-BE49-F238E27FC236}">
                    <a16:creationId xmlns:a16="http://schemas.microsoft.com/office/drawing/2014/main" id="{2C860E9F-21A6-D7CD-E427-25A6CD5DBE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0" name="AutoShape 22">
                <a:extLst>
                  <a:ext uri="{FF2B5EF4-FFF2-40B4-BE49-F238E27FC236}">
                    <a16:creationId xmlns:a16="http://schemas.microsoft.com/office/drawing/2014/main" id="{63C954F4-350D-DE17-AC37-D29EF7EA27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1" name="AutoShape 23">
                <a:extLst>
                  <a:ext uri="{FF2B5EF4-FFF2-40B4-BE49-F238E27FC236}">
                    <a16:creationId xmlns:a16="http://schemas.microsoft.com/office/drawing/2014/main" id="{D1DD79D3-66EC-47EB-11E1-0AEF981807F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2" name="AutoShape 24">
                <a:extLst>
                  <a:ext uri="{FF2B5EF4-FFF2-40B4-BE49-F238E27FC236}">
                    <a16:creationId xmlns:a16="http://schemas.microsoft.com/office/drawing/2014/main" id="{50F039D3-8A96-F6A3-1576-05B14B906F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3" name="AutoShape 25">
                <a:extLst>
                  <a:ext uri="{FF2B5EF4-FFF2-40B4-BE49-F238E27FC236}">
                    <a16:creationId xmlns:a16="http://schemas.microsoft.com/office/drawing/2014/main" id="{D2E356F3-23D0-1B13-2144-654AA63BB8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4" name="AutoShape 26">
                <a:extLst>
                  <a:ext uri="{FF2B5EF4-FFF2-40B4-BE49-F238E27FC236}">
                    <a16:creationId xmlns:a16="http://schemas.microsoft.com/office/drawing/2014/main" id="{5BB5BA49-939A-1431-C3B4-2D0F485734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5" name="AutoShape 27">
                <a:extLst>
                  <a:ext uri="{FF2B5EF4-FFF2-40B4-BE49-F238E27FC236}">
                    <a16:creationId xmlns:a16="http://schemas.microsoft.com/office/drawing/2014/main" id="{B6ECBED2-1CCB-E325-1AA6-E795B98BA4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6" name="AutoShape 28">
                <a:extLst>
                  <a:ext uri="{FF2B5EF4-FFF2-40B4-BE49-F238E27FC236}">
                    <a16:creationId xmlns:a16="http://schemas.microsoft.com/office/drawing/2014/main" id="{1C162C9E-A9B5-9B79-4611-26DA9F4614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7" name="AutoShape 29">
                <a:extLst>
                  <a:ext uri="{FF2B5EF4-FFF2-40B4-BE49-F238E27FC236}">
                    <a16:creationId xmlns:a16="http://schemas.microsoft.com/office/drawing/2014/main" id="{46796EE6-0701-B2D6-BF68-1954834E75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8" name="AutoShape 30">
                <a:extLst>
                  <a:ext uri="{FF2B5EF4-FFF2-40B4-BE49-F238E27FC236}">
                    <a16:creationId xmlns:a16="http://schemas.microsoft.com/office/drawing/2014/main" id="{D2D8B2E2-9490-4A6C-F0AB-4ECBDEE7D9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79" name="AutoShape 31">
                <a:extLst>
                  <a:ext uri="{FF2B5EF4-FFF2-40B4-BE49-F238E27FC236}">
                    <a16:creationId xmlns:a16="http://schemas.microsoft.com/office/drawing/2014/main" id="{55576C02-2257-868C-48E6-019E6D0723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0" name="AutoShape 32">
                <a:extLst>
                  <a:ext uri="{FF2B5EF4-FFF2-40B4-BE49-F238E27FC236}">
                    <a16:creationId xmlns:a16="http://schemas.microsoft.com/office/drawing/2014/main" id="{A50162AB-3523-6DF1-E777-70072DD9AA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1" name="AutoShape 33">
                <a:extLst>
                  <a:ext uri="{FF2B5EF4-FFF2-40B4-BE49-F238E27FC236}">
                    <a16:creationId xmlns:a16="http://schemas.microsoft.com/office/drawing/2014/main" id="{DDE92E9C-1A4A-5955-9465-05DAAC988B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2" name="AutoShape 34">
                <a:extLst>
                  <a:ext uri="{FF2B5EF4-FFF2-40B4-BE49-F238E27FC236}">
                    <a16:creationId xmlns:a16="http://schemas.microsoft.com/office/drawing/2014/main" id="{96BFB02C-FE25-5B67-EA00-54E2EAD1EF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3" name="AutoShape 35">
                <a:extLst>
                  <a:ext uri="{FF2B5EF4-FFF2-40B4-BE49-F238E27FC236}">
                    <a16:creationId xmlns:a16="http://schemas.microsoft.com/office/drawing/2014/main" id="{9D288363-608F-DEEA-55BB-9608F16BC7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4" name="AutoShape 36">
                <a:extLst>
                  <a:ext uri="{FF2B5EF4-FFF2-40B4-BE49-F238E27FC236}">
                    <a16:creationId xmlns:a16="http://schemas.microsoft.com/office/drawing/2014/main" id="{A9999903-1D3A-AB19-2710-2A03CFA455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5" name="AutoShape 37">
                <a:extLst>
                  <a:ext uri="{FF2B5EF4-FFF2-40B4-BE49-F238E27FC236}">
                    <a16:creationId xmlns:a16="http://schemas.microsoft.com/office/drawing/2014/main" id="{C4A23C47-7926-66DD-1EB7-A962C7E353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6" name="AutoShape 38">
                <a:extLst>
                  <a:ext uri="{FF2B5EF4-FFF2-40B4-BE49-F238E27FC236}">
                    <a16:creationId xmlns:a16="http://schemas.microsoft.com/office/drawing/2014/main" id="{076FFEFB-4B4F-DC78-C37C-AA6A38DC0F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7" name="AutoShape 39">
                <a:extLst>
                  <a:ext uri="{FF2B5EF4-FFF2-40B4-BE49-F238E27FC236}">
                    <a16:creationId xmlns:a16="http://schemas.microsoft.com/office/drawing/2014/main" id="{423AE05B-2E00-576C-A1BF-16F6D07C27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8" name="AutoShape 40">
                <a:extLst>
                  <a:ext uri="{FF2B5EF4-FFF2-40B4-BE49-F238E27FC236}">
                    <a16:creationId xmlns:a16="http://schemas.microsoft.com/office/drawing/2014/main" id="{81BE0148-5C86-D5AA-0F94-D3AC0EA552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89" name="AutoShape 41">
                <a:extLst>
                  <a:ext uri="{FF2B5EF4-FFF2-40B4-BE49-F238E27FC236}">
                    <a16:creationId xmlns:a16="http://schemas.microsoft.com/office/drawing/2014/main" id="{C60FFFCA-32CF-F994-4594-560451E9789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0" name="AutoShape 42">
                <a:extLst>
                  <a:ext uri="{FF2B5EF4-FFF2-40B4-BE49-F238E27FC236}">
                    <a16:creationId xmlns:a16="http://schemas.microsoft.com/office/drawing/2014/main" id="{CAC58B03-3F0F-3130-62B4-65A38F4A45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25" name="Group 77">
              <a:extLst>
                <a:ext uri="{FF2B5EF4-FFF2-40B4-BE49-F238E27FC236}">
                  <a16:creationId xmlns:a16="http://schemas.microsoft.com/office/drawing/2014/main" id="{C4F30614-78A3-8C80-9472-F3B7D1FF258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2092" name="Rectangle 44">
                <a:extLst>
                  <a:ext uri="{FF2B5EF4-FFF2-40B4-BE49-F238E27FC236}">
                    <a16:creationId xmlns:a16="http://schemas.microsoft.com/office/drawing/2014/main" id="{00B7148C-805A-705E-8235-EE7EB1D38C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3" name="AutoShape 45">
                <a:extLst>
                  <a:ext uri="{FF2B5EF4-FFF2-40B4-BE49-F238E27FC236}">
                    <a16:creationId xmlns:a16="http://schemas.microsoft.com/office/drawing/2014/main" id="{C2E2EBA2-8846-5B91-CC0A-1BA7925E3C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4" name="AutoShape 46">
                <a:extLst>
                  <a:ext uri="{FF2B5EF4-FFF2-40B4-BE49-F238E27FC236}">
                    <a16:creationId xmlns:a16="http://schemas.microsoft.com/office/drawing/2014/main" id="{FA4F189D-AA82-518F-8E8F-D8B6D00819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5" name="AutoShape 47">
                <a:extLst>
                  <a:ext uri="{FF2B5EF4-FFF2-40B4-BE49-F238E27FC236}">
                    <a16:creationId xmlns:a16="http://schemas.microsoft.com/office/drawing/2014/main" id="{A1610AE4-BD7C-6023-D443-25829BD7A0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6" name="AutoShape 48">
                <a:extLst>
                  <a:ext uri="{FF2B5EF4-FFF2-40B4-BE49-F238E27FC236}">
                    <a16:creationId xmlns:a16="http://schemas.microsoft.com/office/drawing/2014/main" id="{A59037DB-A450-3A33-A833-4EC2181FE4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7" name="AutoShape 49">
                <a:extLst>
                  <a:ext uri="{FF2B5EF4-FFF2-40B4-BE49-F238E27FC236}">
                    <a16:creationId xmlns:a16="http://schemas.microsoft.com/office/drawing/2014/main" id="{32C4B1E6-A21D-52EF-8114-F32D891473A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8" name="AutoShape 50">
                <a:extLst>
                  <a:ext uri="{FF2B5EF4-FFF2-40B4-BE49-F238E27FC236}">
                    <a16:creationId xmlns:a16="http://schemas.microsoft.com/office/drawing/2014/main" id="{9FCE0D2D-AE91-A837-19A3-752B8C66E29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099" name="AutoShape 51">
                <a:extLst>
                  <a:ext uri="{FF2B5EF4-FFF2-40B4-BE49-F238E27FC236}">
                    <a16:creationId xmlns:a16="http://schemas.microsoft.com/office/drawing/2014/main" id="{B6E34764-C6FF-1F6C-13DA-B90D3EE7F9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0" name="AutoShape 52">
                <a:extLst>
                  <a:ext uri="{FF2B5EF4-FFF2-40B4-BE49-F238E27FC236}">
                    <a16:creationId xmlns:a16="http://schemas.microsoft.com/office/drawing/2014/main" id="{E54FC822-67A2-FB10-A8C4-6C139F24E5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1" name="AutoShape 53">
                <a:extLst>
                  <a:ext uri="{FF2B5EF4-FFF2-40B4-BE49-F238E27FC236}">
                    <a16:creationId xmlns:a16="http://schemas.microsoft.com/office/drawing/2014/main" id="{A588A424-0099-D9D3-699B-33A4CE3632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2" name="AutoShape 54">
                <a:extLst>
                  <a:ext uri="{FF2B5EF4-FFF2-40B4-BE49-F238E27FC236}">
                    <a16:creationId xmlns:a16="http://schemas.microsoft.com/office/drawing/2014/main" id="{D1A17406-45AE-8243-0058-ACB88562EE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3" name="AutoShape 55">
                <a:extLst>
                  <a:ext uri="{FF2B5EF4-FFF2-40B4-BE49-F238E27FC236}">
                    <a16:creationId xmlns:a16="http://schemas.microsoft.com/office/drawing/2014/main" id="{88D88C9C-6D3A-B6CC-9BBB-CDAF8B7E474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4" name="AutoShape 56">
                <a:extLst>
                  <a:ext uri="{FF2B5EF4-FFF2-40B4-BE49-F238E27FC236}">
                    <a16:creationId xmlns:a16="http://schemas.microsoft.com/office/drawing/2014/main" id="{4D26A1B4-B3D4-73E9-64B0-B9129F20AA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5" name="AutoShape 57">
                <a:extLst>
                  <a:ext uri="{FF2B5EF4-FFF2-40B4-BE49-F238E27FC236}">
                    <a16:creationId xmlns:a16="http://schemas.microsoft.com/office/drawing/2014/main" id="{BF4AEA11-04AC-261B-4150-F5ECC5AC9D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6" name="AutoShape 58">
                <a:extLst>
                  <a:ext uri="{FF2B5EF4-FFF2-40B4-BE49-F238E27FC236}">
                    <a16:creationId xmlns:a16="http://schemas.microsoft.com/office/drawing/2014/main" id="{91830264-807E-6009-BB8C-3FE5BE924C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7" name="AutoShape 59">
                <a:extLst>
                  <a:ext uri="{FF2B5EF4-FFF2-40B4-BE49-F238E27FC236}">
                    <a16:creationId xmlns:a16="http://schemas.microsoft.com/office/drawing/2014/main" id="{0528CC33-8297-60C3-03F1-0BED9F9329A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8" name="AutoShape 60">
                <a:extLst>
                  <a:ext uri="{FF2B5EF4-FFF2-40B4-BE49-F238E27FC236}">
                    <a16:creationId xmlns:a16="http://schemas.microsoft.com/office/drawing/2014/main" id="{57F1B37F-7A1F-558F-6EB1-FAC5507D24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09" name="AutoShape 61">
                <a:extLst>
                  <a:ext uri="{FF2B5EF4-FFF2-40B4-BE49-F238E27FC236}">
                    <a16:creationId xmlns:a16="http://schemas.microsoft.com/office/drawing/2014/main" id="{04EE4FA2-0178-C453-3873-CF8EA33CCBB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0" name="AutoShape 62">
                <a:extLst>
                  <a:ext uri="{FF2B5EF4-FFF2-40B4-BE49-F238E27FC236}">
                    <a16:creationId xmlns:a16="http://schemas.microsoft.com/office/drawing/2014/main" id="{F4C62C00-175F-965E-CADD-1236093D29F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1" name="AutoShape 63">
                <a:extLst>
                  <a:ext uri="{FF2B5EF4-FFF2-40B4-BE49-F238E27FC236}">
                    <a16:creationId xmlns:a16="http://schemas.microsoft.com/office/drawing/2014/main" id="{C771AEDA-F134-BC38-D106-48CFC2E9B4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2" name="AutoShape 64">
                <a:extLst>
                  <a:ext uri="{FF2B5EF4-FFF2-40B4-BE49-F238E27FC236}">
                    <a16:creationId xmlns:a16="http://schemas.microsoft.com/office/drawing/2014/main" id="{1DBC92CE-D58D-1967-2EF0-3F46E5DBD5B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3" name="AutoShape 65">
                <a:extLst>
                  <a:ext uri="{FF2B5EF4-FFF2-40B4-BE49-F238E27FC236}">
                    <a16:creationId xmlns:a16="http://schemas.microsoft.com/office/drawing/2014/main" id="{D40A682D-DE10-F9A6-F9F1-B9DB9F61E0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4" name="AutoShape 66">
                <a:extLst>
                  <a:ext uri="{FF2B5EF4-FFF2-40B4-BE49-F238E27FC236}">
                    <a16:creationId xmlns:a16="http://schemas.microsoft.com/office/drawing/2014/main" id="{271CD95B-3904-8F60-CF8E-5913C6B41A7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5" name="AutoShape 67">
                <a:extLst>
                  <a:ext uri="{FF2B5EF4-FFF2-40B4-BE49-F238E27FC236}">
                    <a16:creationId xmlns:a16="http://schemas.microsoft.com/office/drawing/2014/main" id="{CA8CB9D6-3542-3621-63B0-91145B8778C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6" name="AutoShape 68">
                <a:extLst>
                  <a:ext uri="{FF2B5EF4-FFF2-40B4-BE49-F238E27FC236}">
                    <a16:creationId xmlns:a16="http://schemas.microsoft.com/office/drawing/2014/main" id="{BBD8CAC7-A8A5-6B68-F717-9B31182ECF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7" name="AutoShape 69">
                <a:extLst>
                  <a:ext uri="{FF2B5EF4-FFF2-40B4-BE49-F238E27FC236}">
                    <a16:creationId xmlns:a16="http://schemas.microsoft.com/office/drawing/2014/main" id="{089E8D2D-8F18-07CD-89C0-0C65A5D6F1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8" name="AutoShape 70">
                <a:extLst>
                  <a:ext uri="{FF2B5EF4-FFF2-40B4-BE49-F238E27FC236}">
                    <a16:creationId xmlns:a16="http://schemas.microsoft.com/office/drawing/2014/main" id="{B8C0FF55-AB03-ED45-C75B-324ACB5ABE4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19" name="Rectangle 71">
                <a:extLst>
                  <a:ext uri="{FF2B5EF4-FFF2-40B4-BE49-F238E27FC236}">
                    <a16:creationId xmlns:a16="http://schemas.microsoft.com/office/drawing/2014/main" id="{DBFE0B70-7FA9-EF04-B14E-35EFBCD623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0" name="AutoShape 72">
                <a:extLst>
                  <a:ext uri="{FF2B5EF4-FFF2-40B4-BE49-F238E27FC236}">
                    <a16:creationId xmlns:a16="http://schemas.microsoft.com/office/drawing/2014/main" id="{37A850C1-5DE5-B517-5043-604E58BFAD6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1" name="AutoShape 73">
                <a:extLst>
                  <a:ext uri="{FF2B5EF4-FFF2-40B4-BE49-F238E27FC236}">
                    <a16:creationId xmlns:a16="http://schemas.microsoft.com/office/drawing/2014/main" id="{BB89A3B6-F56B-B4CD-6F22-FA15E9B6F60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2" name="AutoShape 74">
                <a:extLst>
                  <a:ext uri="{FF2B5EF4-FFF2-40B4-BE49-F238E27FC236}">
                    <a16:creationId xmlns:a16="http://schemas.microsoft.com/office/drawing/2014/main" id="{FB41334B-553A-4B32-457E-23BF5B909B0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3" name="AutoShape 75">
                <a:extLst>
                  <a:ext uri="{FF2B5EF4-FFF2-40B4-BE49-F238E27FC236}">
                    <a16:creationId xmlns:a16="http://schemas.microsoft.com/office/drawing/2014/main" id="{BCABB4B4-7DE1-2686-AA93-FAC572EE94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4" name="AutoShape 76">
                <a:extLst>
                  <a:ext uri="{FF2B5EF4-FFF2-40B4-BE49-F238E27FC236}">
                    <a16:creationId xmlns:a16="http://schemas.microsoft.com/office/drawing/2014/main" id="{CAA066CF-4466-DA93-DDF3-4D593254711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167" name="Group 119">
              <a:extLst>
                <a:ext uri="{FF2B5EF4-FFF2-40B4-BE49-F238E27FC236}">
                  <a16:creationId xmlns:a16="http://schemas.microsoft.com/office/drawing/2014/main" id="{788951EC-A23A-5806-DE13-51E51499781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2126" name="AutoShape 78">
                <a:extLst>
                  <a:ext uri="{FF2B5EF4-FFF2-40B4-BE49-F238E27FC236}">
                    <a16:creationId xmlns:a16="http://schemas.microsoft.com/office/drawing/2014/main" id="{2CF0C2B3-A5CB-8BC5-2C42-110C6BFCA0B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7" name="AutoShape 79">
                <a:extLst>
                  <a:ext uri="{FF2B5EF4-FFF2-40B4-BE49-F238E27FC236}">
                    <a16:creationId xmlns:a16="http://schemas.microsoft.com/office/drawing/2014/main" id="{ECD2D124-1B23-BE88-E190-5B529BA0D6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8" name="AutoShape 80">
                <a:extLst>
                  <a:ext uri="{FF2B5EF4-FFF2-40B4-BE49-F238E27FC236}">
                    <a16:creationId xmlns:a16="http://schemas.microsoft.com/office/drawing/2014/main" id="{A431A40A-CED9-EE4C-9D74-707EF5DDB1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29" name="AutoShape 81">
                <a:extLst>
                  <a:ext uri="{FF2B5EF4-FFF2-40B4-BE49-F238E27FC236}">
                    <a16:creationId xmlns:a16="http://schemas.microsoft.com/office/drawing/2014/main" id="{808F4D21-C3BE-04C5-FBF1-D1A9CBC7252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0" name="AutoShape 82">
                <a:extLst>
                  <a:ext uri="{FF2B5EF4-FFF2-40B4-BE49-F238E27FC236}">
                    <a16:creationId xmlns:a16="http://schemas.microsoft.com/office/drawing/2014/main" id="{29C674EB-9FD8-A7B9-8A8C-68CE407827E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1" name="AutoShape 83">
                <a:extLst>
                  <a:ext uri="{FF2B5EF4-FFF2-40B4-BE49-F238E27FC236}">
                    <a16:creationId xmlns:a16="http://schemas.microsoft.com/office/drawing/2014/main" id="{5BF81FF3-6899-9963-F855-F94DE65F39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2" name="AutoShape 84">
                <a:extLst>
                  <a:ext uri="{FF2B5EF4-FFF2-40B4-BE49-F238E27FC236}">
                    <a16:creationId xmlns:a16="http://schemas.microsoft.com/office/drawing/2014/main" id="{1CBF348B-3F55-C019-340C-7B17B329980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3" name="AutoShape 85">
                <a:extLst>
                  <a:ext uri="{FF2B5EF4-FFF2-40B4-BE49-F238E27FC236}">
                    <a16:creationId xmlns:a16="http://schemas.microsoft.com/office/drawing/2014/main" id="{D1167F4A-ACA4-B8F9-D63A-261940353C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4" name="AutoShape 86">
                <a:extLst>
                  <a:ext uri="{FF2B5EF4-FFF2-40B4-BE49-F238E27FC236}">
                    <a16:creationId xmlns:a16="http://schemas.microsoft.com/office/drawing/2014/main" id="{63412C53-3CF0-6CC3-4C9B-97BFF56B5A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5" name="AutoShape 87">
                <a:extLst>
                  <a:ext uri="{FF2B5EF4-FFF2-40B4-BE49-F238E27FC236}">
                    <a16:creationId xmlns:a16="http://schemas.microsoft.com/office/drawing/2014/main" id="{703146D5-47E6-502B-F445-2002BAB5A73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6" name="AutoShape 88">
                <a:extLst>
                  <a:ext uri="{FF2B5EF4-FFF2-40B4-BE49-F238E27FC236}">
                    <a16:creationId xmlns:a16="http://schemas.microsoft.com/office/drawing/2014/main" id="{A9E47957-C1FB-B98B-405A-01BBFE971CE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7" name="AutoShape 89">
                <a:extLst>
                  <a:ext uri="{FF2B5EF4-FFF2-40B4-BE49-F238E27FC236}">
                    <a16:creationId xmlns:a16="http://schemas.microsoft.com/office/drawing/2014/main" id="{AC1BFF5E-3A27-DCBE-E951-267DAD0989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8" name="AutoShape 90">
                <a:extLst>
                  <a:ext uri="{FF2B5EF4-FFF2-40B4-BE49-F238E27FC236}">
                    <a16:creationId xmlns:a16="http://schemas.microsoft.com/office/drawing/2014/main" id="{DC72A0EB-4C7D-3997-64D3-A710F12B91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39" name="AutoShape 91">
                <a:extLst>
                  <a:ext uri="{FF2B5EF4-FFF2-40B4-BE49-F238E27FC236}">
                    <a16:creationId xmlns:a16="http://schemas.microsoft.com/office/drawing/2014/main" id="{AF8EE7B0-58E2-BDF1-BFD5-726340CEDE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0" name="AutoShape 92">
                <a:extLst>
                  <a:ext uri="{FF2B5EF4-FFF2-40B4-BE49-F238E27FC236}">
                    <a16:creationId xmlns:a16="http://schemas.microsoft.com/office/drawing/2014/main" id="{7D368D05-DA54-972A-851F-45D86FDDC5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1" name="AutoShape 93">
                <a:extLst>
                  <a:ext uri="{FF2B5EF4-FFF2-40B4-BE49-F238E27FC236}">
                    <a16:creationId xmlns:a16="http://schemas.microsoft.com/office/drawing/2014/main" id="{33E7947F-8E3D-B5FE-54A4-CBCF4A7DFA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2" name="AutoShape 94">
                <a:extLst>
                  <a:ext uri="{FF2B5EF4-FFF2-40B4-BE49-F238E27FC236}">
                    <a16:creationId xmlns:a16="http://schemas.microsoft.com/office/drawing/2014/main" id="{558DAE26-A674-DC17-8F60-3FA3877F64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3" name="AutoShape 95">
                <a:extLst>
                  <a:ext uri="{FF2B5EF4-FFF2-40B4-BE49-F238E27FC236}">
                    <a16:creationId xmlns:a16="http://schemas.microsoft.com/office/drawing/2014/main" id="{6DA05E27-13DF-C22C-52AC-B727E16E4E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4" name="AutoShape 96">
                <a:extLst>
                  <a:ext uri="{FF2B5EF4-FFF2-40B4-BE49-F238E27FC236}">
                    <a16:creationId xmlns:a16="http://schemas.microsoft.com/office/drawing/2014/main" id="{16C96F37-642B-411B-6B72-E7A60E452E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5" name="AutoShape 97">
                <a:extLst>
                  <a:ext uri="{FF2B5EF4-FFF2-40B4-BE49-F238E27FC236}">
                    <a16:creationId xmlns:a16="http://schemas.microsoft.com/office/drawing/2014/main" id="{BBAED458-B303-4574-97AC-E345E99F315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6" name="AutoShape 98">
                <a:extLst>
                  <a:ext uri="{FF2B5EF4-FFF2-40B4-BE49-F238E27FC236}">
                    <a16:creationId xmlns:a16="http://schemas.microsoft.com/office/drawing/2014/main" id="{1F9E711B-87B9-9765-D535-218509E99E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7" name="AutoShape 99">
                <a:extLst>
                  <a:ext uri="{FF2B5EF4-FFF2-40B4-BE49-F238E27FC236}">
                    <a16:creationId xmlns:a16="http://schemas.microsoft.com/office/drawing/2014/main" id="{1D3D22F8-91CA-D8BF-2C68-C0B0298247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8" name="AutoShape 100">
                <a:extLst>
                  <a:ext uri="{FF2B5EF4-FFF2-40B4-BE49-F238E27FC236}">
                    <a16:creationId xmlns:a16="http://schemas.microsoft.com/office/drawing/2014/main" id="{5670E955-0167-2D54-3119-4AA32ABF580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49" name="AutoShape 101">
                <a:extLst>
                  <a:ext uri="{FF2B5EF4-FFF2-40B4-BE49-F238E27FC236}">
                    <a16:creationId xmlns:a16="http://schemas.microsoft.com/office/drawing/2014/main" id="{36826104-027D-4F60-AFA6-BBD79D3B74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0" name="AutoShape 102">
                <a:extLst>
                  <a:ext uri="{FF2B5EF4-FFF2-40B4-BE49-F238E27FC236}">
                    <a16:creationId xmlns:a16="http://schemas.microsoft.com/office/drawing/2014/main" id="{D5FFF556-F949-3C44-DE84-CC98B0B1E2F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1" name="AutoShape 103">
                <a:extLst>
                  <a:ext uri="{FF2B5EF4-FFF2-40B4-BE49-F238E27FC236}">
                    <a16:creationId xmlns:a16="http://schemas.microsoft.com/office/drawing/2014/main" id="{D1B36DA9-6515-7B54-E658-22856F04BD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2" name="AutoShape 104">
                <a:extLst>
                  <a:ext uri="{FF2B5EF4-FFF2-40B4-BE49-F238E27FC236}">
                    <a16:creationId xmlns:a16="http://schemas.microsoft.com/office/drawing/2014/main" id="{66967170-5699-948B-6A65-DD3DAD9ABF7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3" name="AutoShape 105">
                <a:extLst>
                  <a:ext uri="{FF2B5EF4-FFF2-40B4-BE49-F238E27FC236}">
                    <a16:creationId xmlns:a16="http://schemas.microsoft.com/office/drawing/2014/main" id="{F4E1A299-6682-AFA3-6739-5A6BB9C288A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4" name="AutoShape 106">
                <a:extLst>
                  <a:ext uri="{FF2B5EF4-FFF2-40B4-BE49-F238E27FC236}">
                    <a16:creationId xmlns:a16="http://schemas.microsoft.com/office/drawing/2014/main" id="{D54A9A22-EE22-B962-B439-67D3C73519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5" name="AutoShape 107">
                <a:extLst>
                  <a:ext uri="{FF2B5EF4-FFF2-40B4-BE49-F238E27FC236}">
                    <a16:creationId xmlns:a16="http://schemas.microsoft.com/office/drawing/2014/main" id="{E92FCFA6-83B2-A654-3C68-7F39B829147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6" name="AutoShape 108">
                <a:extLst>
                  <a:ext uri="{FF2B5EF4-FFF2-40B4-BE49-F238E27FC236}">
                    <a16:creationId xmlns:a16="http://schemas.microsoft.com/office/drawing/2014/main" id="{58E8F6FC-B169-F4AE-4F24-1A68163B064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7" name="AutoShape 109">
                <a:extLst>
                  <a:ext uri="{FF2B5EF4-FFF2-40B4-BE49-F238E27FC236}">
                    <a16:creationId xmlns:a16="http://schemas.microsoft.com/office/drawing/2014/main" id="{D15A8228-D4E7-7B0F-E47F-09F0185317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8" name="AutoShape 110">
                <a:extLst>
                  <a:ext uri="{FF2B5EF4-FFF2-40B4-BE49-F238E27FC236}">
                    <a16:creationId xmlns:a16="http://schemas.microsoft.com/office/drawing/2014/main" id="{31634298-3339-C6BC-A234-B413B7621B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59" name="AutoShape 111">
                <a:extLst>
                  <a:ext uri="{FF2B5EF4-FFF2-40B4-BE49-F238E27FC236}">
                    <a16:creationId xmlns:a16="http://schemas.microsoft.com/office/drawing/2014/main" id="{84BF6AE7-C6DF-0E3E-1B09-A78DF310EEB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0" name="AutoShape 112">
                <a:extLst>
                  <a:ext uri="{FF2B5EF4-FFF2-40B4-BE49-F238E27FC236}">
                    <a16:creationId xmlns:a16="http://schemas.microsoft.com/office/drawing/2014/main" id="{4DD69A6B-31F5-BEA7-8B6D-3E9847D83F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1" name="AutoShape 113">
                <a:extLst>
                  <a:ext uri="{FF2B5EF4-FFF2-40B4-BE49-F238E27FC236}">
                    <a16:creationId xmlns:a16="http://schemas.microsoft.com/office/drawing/2014/main" id="{7B730965-A6D8-02AB-9A50-50BE0C0F792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2" name="AutoShape 114">
                <a:extLst>
                  <a:ext uri="{FF2B5EF4-FFF2-40B4-BE49-F238E27FC236}">
                    <a16:creationId xmlns:a16="http://schemas.microsoft.com/office/drawing/2014/main" id="{BB4C0A51-E400-69BB-E322-0B54722CDE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3" name="AutoShape 115">
                <a:extLst>
                  <a:ext uri="{FF2B5EF4-FFF2-40B4-BE49-F238E27FC236}">
                    <a16:creationId xmlns:a16="http://schemas.microsoft.com/office/drawing/2014/main" id="{D61662FD-7747-3ADB-6F29-35B2C46850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4" name="AutoShape 116">
                <a:extLst>
                  <a:ext uri="{FF2B5EF4-FFF2-40B4-BE49-F238E27FC236}">
                    <a16:creationId xmlns:a16="http://schemas.microsoft.com/office/drawing/2014/main" id="{55C3E661-C91A-6F81-3115-EE2F9B7149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5" name="AutoShape 117">
                <a:extLst>
                  <a:ext uri="{FF2B5EF4-FFF2-40B4-BE49-F238E27FC236}">
                    <a16:creationId xmlns:a16="http://schemas.microsoft.com/office/drawing/2014/main" id="{AB2EB0AD-C24F-19BA-3BFE-DBA94D931F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6" name="AutoShape 118">
                <a:extLst>
                  <a:ext uri="{FF2B5EF4-FFF2-40B4-BE49-F238E27FC236}">
                    <a16:creationId xmlns:a16="http://schemas.microsoft.com/office/drawing/2014/main" id="{875382CC-22EA-577E-67A8-021EC7E901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2201" name="Group 153">
              <a:extLst>
                <a:ext uri="{FF2B5EF4-FFF2-40B4-BE49-F238E27FC236}">
                  <a16:creationId xmlns:a16="http://schemas.microsoft.com/office/drawing/2014/main" id="{9A48FE8E-FF40-4792-5B9E-00B3BA1FDF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2168" name="Rectangle 120">
                <a:extLst>
                  <a:ext uri="{FF2B5EF4-FFF2-40B4-BE49-F238E27FC236}">
                    <a16:creationId xmlns:a16="http://schemas.microsoft.com/office/drawing/2014/main" id="{A4AB29F5-CD03-FAAC-508A-3E707DC713A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69" name="AutoShape 121">
                <a:extLst>
                  <a:ext uri="{FF2B5EF4-FFF2-40B4-BE49-F238E27FC236}">
                    <a16:creationId xmlns:a16="http://schemas.microsoft.com/office/drawing/2014/main" id="{7C590A37-4D79-297F-DA83-C10B717C06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0" name="AutoShape 122">
                <a:extLst>
                  <a:ext uri="{FF2B5EF4-FFF2-40B4-BE49-F238E27FC236}">
                    <a16:creationId xmlns:a16="http://schemas.microsoft.com/office/drawing/2014/main" id="{C2CCAF8A-773A-D802-4F6A-7F4864D485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1" name="AutoShape 123">
                <a:extLst>
                  <a:ext uri="{FF2B5EF4-FFF2-40B4-BE49-F238E27FC236}">
                    <a16:creationId xmlns:a16="http://schemas.microsoft.com/office/drawing/2014/main" id="{1EA24A83-C6EA-A777-EAC7-B61F33F6A51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2" name="AutoShape 124">
                <a:extLst>
                  <a:ext uri="{FF2B5EF4-FFF2-40B4-BE49-F238E27FC236}">
                    <a16:creationId xmlns:a16="http://schemas.microsoft.com/office/drawing/2014/main" id="{E8401D75-FEE1-922C-E87E-59942D8A44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3" name="AutoShape 125">
                <a:extLst>
                  <a:ext uri="{FF2B5EF4-FFF2-40B4-BE49-F238E27FC236}">
                    <a16:creationId xmlns:a16="http://schemas.microsoft.com/office/drawing/2014/main" id="{4DC67628-6E5B-CFA6-E7C3-A4DD7485600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4" name="AutoShape 126">
                <a:extLst>
                  <a:ext uri="{FF2B5EF4-FFF2-40B4-BE49-F238E27FC236}">
                    <a16:creationId xmlns:a16="http://schemas.microsoft.com/office/drawing/2014/main" id="{6D509103-BD86-75A5-5914-C2D52FAACF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2175" name="AutoShape 127">
                <a:extLst>
                  <a:ext uri="{FF2B5EF4-FFF2-40B4-BE49-F238E27FC236}">
                    <a16:creationId xmlns:a16="http://schemas.microsoft.com/office/drawing/2014/main" id="{9A4476F7-5FD5-2D23-C43B-D9C0819EE1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6" name="AutoShape 128">
                <a:extLst>
                  <a:ext uri="{FF2B5EF4-FFF2-40B4-BE49-F238E27FC236}">
                    <a16:creationId xmlns:a16="http://schemas.microsoft.com/office/drawing/2014/main" id="{D9836C50-8F20-A15E-2BDD-3D14900A4D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7" name="AutoShape 129">
                <a:extLst>
                  <a:ext uri="{FF2B5EF4-FFF2-40B4-BE49-F238E27FC236}">
                    <a16:creationId xmlns:a16="http://schemas.microsoft.com/office/drawing/2014/main" id="{82C595B0-71D7-E362-960A-BBBF253A94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8" name="AutoShape 130">
                <a:extLst>
                  <a:ext uri="{FF2B5EF4-FFF2-40B4-BE49-F238E27FC236}">
                    <a16:creationId xmlns:a16="http://schemas.microsoft.com/office/drawing/2014/main" id="{9EBD99AC-9FDE-5716-2905-CD70A82370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79" name="AutoShape 131">
                <a:extLst>
                  <a:ext uri="{FF2B5EF4-FFF2-40B4-BE49-F238E27FC236}">
                    <a16:creationId xmlns:a16="http://schemas.microsoft.com/office/drawing/2014/main" id="{5F8877F3-B805-D5C3-1ED3-2D588CB705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0" name="AutoShape 132">
                <a:extLst>
                  <a:ext uri="{FF2B5EF4-FFF2-40B4-BE49-F238E27FC236}">
                    <a16:creationId xmlns:a16="http://schemas.microsoft.com/office/drawing/2014/main" id="{9F8D7CD5-2905-5C7A-A37F-3F015C2AED7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1" name="AutoShape 133">
                <a:extLst>
                  <a:ext uri="{FF2B5EF4-FFF2-40B4-BE49-F238E27FC236}">
                    <a16:creationId xmlns:a16="http://schemas.microsoft.com/office/drawing/2014/main" id="{A104DF3F-9D79-9E66-A373-D83F966EAE0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2" name="AutoShape 134">
                <a:extLst>
                  <a:ext uri="{FF2B5EF4-FFF2-40B4-BE49-F238E27FC236}">
                    <a16:creationId xmlns:a16="http://schemas.microsoft.com/office/drawing/2014/main" id="{DA9E2DA9-CB11-95BF-7763-F09AF1A2FE6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3" name="AutoShape 135">
                <a:extLst>
                  <a:ext uri="{FF2B5EF4-FFF2-40B4-BE49-F238E27FC236}">
                    <a16:creationId xmlns:a16="http://schemas.microsoft.com/office/drawing/2014/main" id="{CE44DE8D-6E16-98DF-26BF-FF2E6F40C5E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4" name="AutoShape 136">
                <a:extLst>
                  <a:ext uri="{FF2B5EF4-FFF2-40B4-BE49-F238E27FC236}">
                    <a16:creationId xmlns:a16="http://schemas.microsoft.com/office/drawing/2014/main" id="{60044160-70F4-2C04-248A-83DA5EEFB8E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5" name="AutoShape 137">
                <a:extLst>
                  <a:ext uri="{FF2B5EF4-FFF2-40B4-BE49-F238E27FC236}">
                    <a16:creationId xmlns:a16="http://schemas.microsoft.com/office/drawing/2014/main" id="{FA86BB17-1D08-A87A-4B54-967CFD518FB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6" name="AutoShape 138">
                <a:extLst>
                  <a:ext uri="{FF2B5EF4-FFF2-40B4-BE49-F238E27FC236}">
                    <a16:creationId xmlns:a16="http://schemas.microsoft.com/office/drawing/2014/main" id="{9ED2AB3D-13A4-969E-43B9-B5B25E3A9A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7" name="AutoShape 139">
                <a:extLst>
                  <a:ext uri="{FF2B5EF4-FFF2-40B4-BE49-F238E27FC236}">
                    <a16:creationId xmlns:a16="http://schemas.microsoft.com/office/drawing/2014/main" id="{4EB0E60A-A233-E36B-DA0A-96B5C712357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8" name="AutoShape 140">
                <a:extLst>
                  <a:ext uri="{FF2B5EF4-FFF2-40B4-BE49-F238E27FC236}">
                    <a16:creationId xmlns:a16="http://schemas.microsoft.com/office/drawing/2014/main" id="{EA719E40-7B57-20C8-E103-1AF57C9AFB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89" name="AutoShape 141">
                <a:extLst>
                  <a:ext uri="{FF2B5EF4-FFF2-40B4-BE49-F238E27FC236}">
                    <a16:creationId xmlns:a16="http://schemas.microsoft.com/office/drawing/2014/main" id="{5D113DF3-67CC-5D27-D52A-BCC751996D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0" name="AutoShape 142">
                <a:extLst>
                  <a:ext uri="{FF2B5EF4-FFF2-40B4-BE49-F238E27FC236}">
                    <a16:creationId xmlns:a16="http://schemas.microsoft.com/office/drawing/2014/main" id="{288A5AB1-6871-E908-40E0-582421ED5A3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1" name="AutoShape 143">
                <a:extLst>
                  <a:ext uri="{FF2B5EF4-FFF2-40B4-BE49-F238E27FC236}">
                    <a16:creationId xmlns:a16="http://schemas.microsoft.com/office/drawing/2014/main" id="{63BB10A1-CFEB-BC15-0A94-1E63371C00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2" name="AutoShape 144">
                <a:extLst>
                  <a:ext uri="{FF2B5EF4-FFF2-40B4-BE49-F238E27FC236}">
                    <a16:creationId xmlns:a16="http://schemas.microsoft.com/office/drawing/2014/main" id="{194D104B-138C-620A-C566-A1B28DB8F2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3" name="AutoShape 145">
                <a:extLst>
                  <a:ext uri="{FF2B5EF4-FFF2-40B4-BE49-F238E27FC236}">
                    <a16:creationId xmlns:a16="http://schemas.microsoft.com/office/drawing/2014/main" id="{FD095B49-EDC6-3376-3221-08CB76281E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4" name="AutoShape 146">
                <a:extLst>
                  <a:ext uri="{FF2B5EF4-FFF2-40B4-BE49-F238E27FC236}">
                    <a16:creationId xmlns:a16="http://schemas.microsoft.com/office/drawing/2014/main" id="{41FD4711-1604-A3ED-D71F-A8B13C44FB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5" name="AutoShape 147">
                <a:extLst>
                  <a:ext uri="{FF2B5EF4-FFF2-40B4-BE49-F238E27FC236}">
                    <a16:creationId xmlns:a16="http://schemas.microsoft.com/office/drawing/2014/main" id="{48B70FC7-5BF1-DB82-DA55-FA563DACBD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6" name="AutoShape 148">
                <a:extLst>
                  <a:ext uri="{FF2B5EF4-FFF2-40B4-BE49-F238E27FC236}">
                    <a16:creationId xmlns:a16="http://schemas.microsoft.com/office/drawing/2014/main" id="{86454F18-BDBC-F557-7B8D-8464830B69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7" name="AutoShape 149">
                <a:extLst>
                  <a:ext uri="{FF2B5EF4-FFF2-40B4-BE49-F238E27FC236}">
                    <a16:creationId xmlns:a16="http://schemas.microsoft.com/office/drawing/2014/main" id="{9CD0F407-91A5-B92F-D3CE-2203CB43538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8" name="Rectangle 150">
                <a:extLst>
                  <a:ext uri="{FF2B5EF4-FFF2-40B4-BE49-F238E27FC236}">
                    <a16:creationId xmlns:a16="http://schemas.microsoft.com/office/drawing/2014/main" id="{EFE51006-3963-BD63-53AD-63C41C8B66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199" name="AutoShape 151">
                <a:extLst>
                  <a:ext uri="{FF2B5EF4-FFF2-40B4-BE49-F238E27FC236}">
                    <a16:creationId xmlns:a16="http://schemas.microsoft.com/office/drawing/2014/main" id="{0EED437C-64BF-2AC6-155B-086D192AE54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2200" name="AutoShape 152">
                <a:extLst>
                  <a:ext uri="{FF2B5EF4-FFF2-40B4-BE49-F238E27FC236}">
                    <a16:creationId xmlns:a16="http://schemas.microsoft.com/office/drawing/2014/main" id="{1CEEBCFD-ADCE-9AFB-EDCD-CCCD377533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2203" name="Rectangle 155">
            <a:extLst>
              <a:ext uri="{FF2B5EF4-FFF2-40B4-BE49-F238E27FC236}">
                <a16:creationId xmlns:a16="http://schemas.microsoft.com/office/drawing/2014/main" id="{F42F6620-327C-5F02-6B1C-5D4A8EDD4BEE}"/>
              </a:ext>
            </a:extLst>
          </p:cNvPr>
          <p:cNvSpPr>
            <a:spLocks noGrp="1" noChangeArrowheads="1"/>
          </p:cNvSpPr>
          <p:nvPr>
            <p:ph type="ctrTitle" sz="quarter"/>
          </p:nvPr>
        </p:nvSpPr>
        <p:spPr>
          <a:xfrm>
            <a:off x="914400" y="2286000"/>
            <a:ext cx="10363200" cy="114300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fr-FR" altLang="fr-FR" noProof="0"/>
              <a:t>Modifiez le style du titre</a:t>
            </a:r>
            <a:endParaRPr lang="en-US" altLang="fr-FR" noProof="0"/>
          </a:p>
        </p:txBody>
      </p:sp>
      <p:sp>
        <p:nvSpPr>
          <p:cNvPr id="2204" name="Rectangle 156">
            <a:extLst>
              <a:ext uri="{FF2B5EF4-FFF2-40B4-BE49-F238E27FC236}">
                <a16:creationId xmlns:a16="http://schemas.microsoft.com/office/drawing/2014/main" id="{008BC106-15E8-A788-030B-3B1342E18B8C}"/>
              </a:ext>
            </a:extLst>
          </p:cNvPr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fr-FR" altLang="fr-FR" noProof="0"/>
              <a:t>Modifiez le style des sous-titres du masque</a:t>
            </a:r>
            <a:endParaRPr lang="en-US" altLang="fr-FR" noProof="0"/>
          </a:p>
        </p:txBody>
      </p:sp>
      <p:sp>
        <p:nvSpPr>
          <p:cNvPr id="2205" name="Rectangle 157">
            <a:extLst>
              <a:ext uri="{FF2B5EF4-FFF2-40B4-BE49-F238E27FC236}">
                <a16:creationId xmlns:a16="http://schemas.microsoft.com/office/drawing/2014/main" id="{1DE2BD0F-9B1C-8DDB-A9EA-7E4B52FCB6F2}"/>
              </a:ext>
            </a:extLst>
          </p:cNvPr>
          <p:cNvSpPr>
            <a:spLocks noGrp="1" noChangeArrowheads="1"/>
          </p:cNvSpPr>
          <p:nvPr>
            <p:ph type="dt" sz="quarter" idx="2"/>
          </p:nvPr>
        </p:nvSpPr>
        <p:spPr>
          <a:xfrm>
            <a:off x="9144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2206" name="Rectangle 158">
            <a:extLst>
              <a:ext uri="{FF2B5EF4-FFF2-40B4-BE49-F238E27FC236}">
                <a16:creationId xmlns:a16="http://schemas.microsoft.com/office/drawing/2014/main" id="{BEED7C36-5338-E874-5707-AF3F04CCDD0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>
          <a:xfrm>
            <a:off x="4165600" y="6019800"/>
            <a:ext cx="3860800" cy="30480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2207" name="Rectangle 159">
            <a:extLst>
              <a:ext uri="{FF2B5EF4-FFF2-40B4-BE49-F238E27FC236}">
                <a16:creationId xmlns:a16="http://schemas.microsoft.com/office/drawing/2014/main" id="{A484308F-C031-CE9D-F9FA-9609F05A389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>
          <a:xfrm>
            <a:off x="8737600" y="6019800"/>
            <a:ext cx="2540000" cy="304800"/>
          </a:xfrm>
        </p:spPr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33606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8A482E-7DB1-2A75-410F-D2592EBE9D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D1C67B9-F113-ABC3-D1B8-D846E68532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B55308E-5B03-BDAD-B8FF-F812543EE0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15D0477-3AD6-EFBF-A593-376FC49BA6E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D4849C2-CFA5-85B2-908B-A1B69ACB3AF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1519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56E6E-A472-F0A4-21E1-B343BDCDA1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D986DE6-7312-B375-DF01-674A31A4C8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272775-0765-58BA-DC4B-C216819D6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39EA082-00B4-8EF1-E09A-0C67F9BE9C4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9324C7-0E8D-1691-1855-C8587211BDE8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06001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59A0B6-65DE-85FA-B124-76BBF679D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3419ED-74B4-13AA-26E2-FE237F48A76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44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5D1C762-BA70-CDF9-6537-9D24B3D493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981200"/>
            <a:ext cx="5080000" cy="411480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59DF10-71D1-8330-4FA9-858444581D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8C2F2E4-8E5F-48A8-48E4-C07107E08AB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1067E775-E02D-02E4-CBD3-407545E7899F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000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E17D69-8EF2-D864-2880-759A58970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A8B9605-4B5C-7AD2-185E-1E4B6AFD96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7166D37-230B-839D-FC03-5A24FBAD7F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600A058-C728-59A7-BC8F-9D23AE0808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C5FC28F-869F-A3AF-88D6-F282AC7240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7E63D5A-9877-3396-7D7F-ED57CA854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8" name="Espace réservé du numéro de diapositive 7">
            <a:extLst>
              <a:ext uri="{FF2B5EF4-FFF2-40B4-BE49-F238E27FC236}">
                <a16:creationId xmlns:a16="http://schemas.microsoft.com/office/drawing/2014/main" id="{886F7080-590F-3EF2-1FEA-D734C12316E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9" name="Espace réservé du pied de page 8">
            <a:extLst>
              <a:ext uri="{FF2B5EF4-FFF2-40B4-BE49-F238E27FC236}">
                <a16:creationId xmlns:a16="http://schemas.microsoft.com/office/drawing/2014/main" id="{18771F6C-68E4-D398-26A0-45C9CF729D8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9893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F32809-0B42-AF71-3E19-6B38F4C67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4575B9F-0155-3797-AAA1-430A9CD051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93A4EE6-5D26-9673-58E3-D6B920DA410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D71AF7-D953-B284-054B-4788C668D2E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85327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FA493A-59E1-F271-1E9F-3205CDB1E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3" name="Espace réservé du numéro de diapositive 2">
            <a:extLst>
              <a:ext uri="{FF2B5EF4-FFF2-40B4-BE49-F238E27FC236}">
                <a16:creationId xmlns:a16="http://schemas.microsoft.com/office/drawing/2014/main" id="{9D481BE2-E40E-361D-8AC8-C0ADD529D0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9DFB2D6-2D10-6C07-A607-F2F00F189EA1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250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D2FBB-1108-D8E9-61B9-1EFFEE30BE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0381C7A-CFA1-ADBE-A644-93B4EADEC3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6236E16-FFF0-44BA-FDEB-1B21EE6553F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48C9D7B-59E0-9F47-576B-A8BB1D6E1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2C4927-2DDA-FE3D-5613-9C6C7F0795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3BD1C5DE-E0CD-43D7-6F6E-2825F3048D23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5925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FECA9F-9CAE-B571-8783-9457089DC4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AEB940D-622F-CE65-A5E9-D52CB80B8A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269A4459-6465-3481-3E12-5E3C84C5A1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6F20E4-2345-8DBE-177D-330500B3E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150E9B-1628-CA2A-269D-2BBAC7124E4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7" name="Espace réservé du pied de page 6">
            <a:extLst>
              <a:ext uri="{FF2B5EF4-FFF2-40B4-BE49-F238E27FC236}">
                <a16:creationId xmlns:a16="http://schemas.microsoft.com/office/drawing/2014/main" id="{AF9EE986-0925-AFE7-8F62-0BD3920C5C1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33241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EEBB0D-77C4-D25F-2DE9-39B8CF5CD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415AB4-F7AC-731B-A540-601CF300D1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5E0F88-2352-81EA-5EDD-412FE536F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DE36DD08-ADC1-42AD-120C-712C8CEAF22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73C1DA9-8946-77F2-3245-04E02DDEECF6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1159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ACBD11E-E330-60A2-462A-21BB5C820B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686800" y="609600"/>
            <a:ext cx="2590800" cy="5486400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7AECB12-E2F3-545A-1085-597262C47C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914400" y="609600"/>
            <a:ext cx="7569200" cy="5486400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451E032-6A86-2EF7-9ECA-95E82C9AC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CA850B4-8D3B-8522-E92F-82A4D97F0D4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6160DF-B346-9150-BA31-74F0E092130C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9108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78" name="Group 154">
            <a:extLst>
              <a:ext uri="{FF2B5EF4-FFF2-40B4-BE49-F238E27FC236}">
                <a16:creationId xmlns:a16="http://schemas.microsoft.com/office/drawing/2014/main" id="{78C6648F-7668-F261-BB2D-CC2098B4A145}"/>
              </a:ext>
            </a:extLst>
          </p:cNvPr>
          <p:cNvGrpSpPr>
            <a:grpSpLocks/>
          </p:cNvGrpSpPr>
          <p:nvPr/>
        </p:nvGrpSpPr>
        <p:grpSpPr bwMode="auto">
          <a:xfrm>
            <a:off x="-40217" y="6350"/>
            <a:ext cx="12259735" cy="6834188"/>
            <a:chOff x="-19" y="4"/>
            <a:chExt cx="5792" cy="4305"/>
          </a:xfrm>
        </p:grpSpPr>
        <p:grpSp>
          <p:nvGrpSpPr>
            <p:cNvPr id="1067" name="Group 43">
              <a:extLst>
                <a:ext uri="{FF2B5EF4-FFF2-40B4-BE49-F238E27FC236}">
                  <a16:creationId xmlns:a16="http://schemas.microsoft.com/office/drawing/2014/main" id="{AEF206E7-259B-F45F-05DD-F34A6DF2E7B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7" y="4"/>
              <a:ext cx="5603" cy="232"/>
              <a:chOff x="57" y="4"/>
              <a:chExt cx="5603" cy="232"/>
            </a:xfrm>
          </p:grpSpPr>
          <p:sp>
            <p:nvSpPr>
              <p:cNvPr id="1026" name="AutoShape 2">
                <a:extLst>
                  <a:ext uri="{FF2B5EF4-FFF2-40B4-BE49-F238E27FC236}">
                    <a16:creationId xmlns:a16="http://schemas.microsoft.com/office/drawing/2014/main" id="{3DF39843-7313-5BBE-760D-564D971D5A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7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7" name="AutoShape 3">
                <a:extLst>
                  <a:ext uri="{FF2B5EF4-FFF2-40B4-BE49-F238E27FC236}">
                    <a16:creationId xmlns:a16="http://schemas.microsoft.com/office/drawing/2014/main" id="{D28FB10D-CAE8-9CC4-25E3-695CE8105F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9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8" name="AutoShape 4">
                <a:extLst>
                  <a:ext uri="{FF2B5EF4-FFF2-40B4-BE49-F238E27FC236}">
                    <a16:creationId xmlns:a16="http://schemas.microsoft.com/office/drawing/2014/main" id="{196E94B8-1840-D585-6D8F-899C204C06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29" name="AutoShape 5">
                <a:extLst>
                  <a:ext uri="{FF2B5EF4-FFF2-40B4-BE49-F238E27FC236}">
                    <a16:creationId xmlns:a16="http://schemas.microsoft.com/office/drawing/2014/main" id="{7FCEE999-7FD1-AAB2-780A-FE2160E5922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6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0" name="AutoShape 6">
                <a:extLst>
                  <a:ext uri="{FF2B5EF4-FFF2-40B4-BE49-F238E27FC236}">
                    <a16:creationId xmlns:a16="http://schemas.microsoft.com/office/drawing/2014/main" id="{BA8C5819-F352-6C79-02B5-A2BFFE8B28D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93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1" name="AutoShape 7">
                <a:extLst>
                  <a:ext uri="{FF2B5EF4-FFF2-40B4-BE49-F238E27FC236}">
                    <a16:creationId xmlns:a16="http://schemas.microsoft.com/office/drawing/2014/main" id="{F034B036-B348-A6B0-F7BE-87ACB2C480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726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2" name="AutoShape 8">
                <a:extLst>
                  <a:ext uri="{FF2B5EF4-FFF2-40B4-BE49-F238E27FC236}">
                    <a16:creationId xmlns:a16="http://schemas.microsoft.com/office/drawing/2014/main" id="{AA1C415D-6C69-31B1-3E71-1D08436F645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860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3" name="AutoShape 9">
                <a:extLst>
                  <a:ext uri="{FF2B5EF4-FFF2-40B4-BE49-F238E27FC236}">
                    <a16:creationId xmlns:a16="http://schemas.microsoft.com/office/drawing/2014/main" id="{7CB6C99F-44EF-1126-9146-F8B0451B99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9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4" name="AutoShape 10">
                <a:extLst>
                  <a:ext uri="{FF2B5EF4-FFF2-40B4-BE49-F238E27FC236}">
                    <a16:creationId xmlns:a16="http://schemas.microsoft.com/office/drawing/2014/main" id="{51CA1ABF-38A9-4646-763C-4FF9C25CC0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12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5" name="AutoShape 11">
                <a:extLst>
                  <a:ext uri="{FF2B5EF4-FFF2-40B4-BE49-F238E27FC236}">
                    <a16:creationId xmlns:a16="http://schemas.microsoft.com/office/drawing/2014/main" id="{74AEF284-435E-0FFA-CF7B-F9154BD75D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25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6" name="AutoShape 12">
                <a:extLst>
                  <a:ext uri="{FF2B5EF4-FFF2-40B4-BE49-F238E27FC236}">
                    <a16:creationId xmlns:a16="http://schemas.microsoft.com/office/drawing/2014/main" id="{4287FD56-96E9-9D7F-7B3F-BC57848CF9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38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7" name="AutoShape 13">
                <a:extLst>
                  <a:ext uri="{FF2B5EF4-FFF2-40B4-BE49-F238E27FC236}">
                    <a16:creationId xmlns:a16="http://schemas.microsoft.com/office/drawing/2014/main" id="{98D08241-CBC6-7CAB-82B8-6DB322B861D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52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8" name="AutoShape 14">
                <a:extLst>
                  <a:ext uri="{FF2B5EF4-FFF2-40B4-BE49-F238E27FC236}">
                    <a16:creationId xmlns:a16="http://schemas.microsoft.com/office/drawing/2014/main" id="{68EEA8C0-EB6A-2AF8-3808-A0C5943D7C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656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39" name="AutoShape 15">
                <a:extLst>
                  <a:ext uri="{FF2B5EF4-FFF2-40B4-BE49-F238E27FC236}">
                    <a16:creationId xmlns:a16="http://schemas.microsoft.com/office/drawing/2014/main" id="{60824AEC-8A6C-B2FE-90B0-E90E171E13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178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0" name="AutoShape 16">
                <a:extLst>
                  <a:ext uri="{FF2B5EF4-FFF2-40B4-BE49-F238E27FC236}">
                    <a16:creationId xmlns:a16="http://schemas.microsoft.com/office/drawing/2014/main" id="{83CA7DEE-9DDD-D954-8152-7BFA85C33C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1920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1" name="AutoShape 17">
                <a:extLst>
                  <a:ext uri="{FF2B5EF4-FFF2-40B4-BE49-F238E27FC236}">
                    <a16:creationId xmlns:a16="http://schemas.microsoft.com/office/drawing/2014/main" id="{A1F544F0-F211-F7A1-F3D1-0C53E5D292F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05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2" name="AutoShape 18">
                <a:extLst>
                  <a:ext uri="{FF2B5EF4-FFF2-40B4-BE49-F238E27FC236}">
                    <a16:creationId xmlns:a16="http://schemas.microsoft.com/office/drawing/2014/main" id="{5CF87E8E-3C2F-8A80-2CE8-4A6296DD88C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187" y="4"/>
                <a:ext cx="273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3" name="AutoShape 19">
                <a:extLst>
                  <a:ext uri="{FF2B5EF4-FFF2-40B4-BE49-F238E27FC236}">
                    <a16:creationId xmlns:a16="http://schemas.microsoft.com/office/drawing/2014/main" id="{908C6EAA-C6C2-6D15-8512-9DE7EE15B5C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31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4" name="AutoShape 20">
                <a:extLst>
                  <a:ext uri="{FF2B5EF4-FFF2-40B4-BE49-F238E27FC236}">
                    <a16:creationId xmlns:a16="http://schemas.microsoft.com/office/drawing/2014/main" id="{4A550BAE-5D72-05E7-C809-3E349A6FCE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45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5" name="AutoShape 21">
                <a:extLst>
                  <a:ext uri="{FF2B5EF4-FFF2-40B4-BE49-F238E27FC236}">
                    <a16:creationId xmlns:a16="http://schemas.microsoft.com/office/drawing/2014/main" id="{938A12B9-3CCC-37A7-5FD0-7D181B9FCA5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584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6" name="AutoShape 22">
                <a:extLst>
                  <a:ext uri="{FF2B5EF4-FFF2-40B4-BE49-F238E27FC236}">
                    <a16:creationId xmlns:a16="http://schemas.microsoft.com/office/drawing/2014/main" id="{1E1A4334-F3AD-18AA-5B51-185ED07A0FA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7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7" name="AutoShape 23">
                <a:extLst>
                  <a:ext uri="{FF2B5EF4-FFF2-40B4-BE49-F238E27FC236}">
                    <a16:creationId xmlns:a16="http://schemas.microsoft.com/office/drawing/2014/main" id="{949EE0FD-6CD2-EE52-9BE0-D8CB6374382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285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8" name="AutoShape 24">
                <a:extLst>
                  <a:ext uri="{FF2B5EF4-FFF2-40B4-BE49-F238E27FC236}">
                    <a16:creationId xmlns:a16="http://schemas.microsoft.com/office/drawing/2014/main" id="{EA169C5B-2030-0EA7-187C-17593B6DDBE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298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49" name="AutoShape 25">
                <a:extLst>
                  <a:ext uri="{FF2B5EF4-FFF2-40B4-BE49-F238E27FC236}">
                    <a16:creationId xmlns:a16="http://schemas.microsoft.com/office/drawing/2014/main" id="{8FDEC020-1CD8-10B1-CF01-70F69A3CA2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115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0" name="AutoShape 26">
                <a:extLst>
                  <a:ext uri="{FF2B5EF4-FFF2-40B4-BE49-F238E27FC236}">
                    <a16:creationId xmlns:a16="http://schemas.microsoft.com/office/drawing/2014/main" id="{950C62DD-0262-7E93-00F1-6354CE16C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24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1" name="AutoShape 27">
                <a:extLst>
                  <a:ext uri="{FF2B5EF4-FFF2-40B4-BE49-F238E27FC236}">
                    <a16:creationId xmlns:a16="http://schemas.microsoft.com/office/drawing/2014/main" id="{2AD0BAEE-980E-2E54-4775-9602F2A358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381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2" name="AutoShape 28">
                <a:extLst>
                  <a:ext uri="{FF2B5EF4-FFF2-40B4-BE49-F238E27FC236}">
                    <a16:creationId xmlns:a16="http://schemas.microsoft.com/office/drawing/2014/main" id="{A205D1BB-E750-1CDD-56C6-AF5616E4F9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515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3" name="AutoShape 29">
                <a:extLst>
                  <a:ext uri="{FF2B5EF4-FFF2-40B4-BE49-F238E27FC236}">
                    <a16:creationId xmlns:a16="http://schemas.microsoft.com/office/drawing/2014/main" id="{FB68C4F0-949B-98BC-C17F-380006E878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64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4" name="AutoShape 30">
                <a:extLst>
                  <a:ext uri="{FF2B5EF4-FFF2-40B4-BE49-F238E27FC236}">
                    <a16:creationId xmlns:a16="http://schemas.microsoft.com/office/drawing/2014/main" id="{2D171AD5-13A3-17F2-E886-5AFC2DF594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3779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5" name="AutoShape 31">
                <a:extLst>
                  <a:ext uri="{FF2B5EF4-FFF2-40B4-BE49-F238E27FC236}">
                    <a16:creationId xmlns:a16="http://schemas.microsoft.com/office/drawing/2014/main" id="{1019DB08-2A99-F287-00A3-FCA24AC570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3911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6" name="AutoShape 32">
                <a:extLst>
                  <a:ext uri="{FF2B5EF4-FFF2-40B4-BE49-F238E27FC236}">
                    <a16:creationId xmlns:a16="http://schemas.microsoft.com/office/drawing/2014/main" id="{BB1A263D-7146-AD59-B501-8BD7F9B7B4B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044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7" name="AutoShape 33">
                <a:extLst>
                  <a:ext uri="{FF2B5EF4-FFF2-40B4-BE49-F238E27FC236}">
                    <a16:creationId xmlns:a16="http://schemas.microsoft.com/office/drawing/2014/main" id="{3079202A-35F0-241E-A3F7-CC88F748E2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177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8" name="AutoShape 34">
                <a:extLst>
                  <a:ext uri="{FF2B5EF4-FFF2-40B4-BE49-F238E27FC236}">
                    <a16:creationId xmlns:a16="http://schemas.microsoft.com/office/drawing/2014/main" id="{B23FD7C6-3968-7C79-9161-ACF1F7892DE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312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59" name="AutoShape 35">
                <a:extLst>
                  <a:ext uri="{FF2B5EF4-FFF2-40B4-BE49-F238E27FC236}">
                    <a16:creationId xmlns:a16="http://schemas.microsoft.com/office/drawing/2014/main" id="{BAB67C20-77F6-564E-F879-7669A62EEC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444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0" name="AutoShape 36">
                <a:extLst>
                  <a:ext uri="{FF2B5EF4-FFF2-40B4-BE49-F238E27FC236}">
                    <a16:creationId xmlns:a16="http://schemas.microsoft.com/office/drawing/2014/main" id="{3C62D930-1798-26D7-9627-81AA03E9F6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576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1" name="AutoShape 37">
                <a:extLst>
                  <a:ext uri="{FF2B5EF4-FFF2-40B4-BE49-F238E27FC236}">
                    <a16:creationId xmlns:a16="http://schemas.microsoft.com/office/drawing/2014/main" id="{346EAC82-9DB2-AF0D-17AB-0D7B2CE6B1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709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2" name="AutoShape 38">
                <a:extLst>
                  <a:ext uri="{FF2B5EF4-FFF2-40B4-BE49-F238E27FC236}">
                    <a16:creationId xmlns:a16="http://schemas.microsoft.com/office/drawing/2014/main" id="{BFA76167-7FB5-3249-B7B9-C978836816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842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3" name="AutoShape 39">
                <a:extLst>
                  <a:ext uri="{FF2B5EF4-FFF2-40B4-BE49-F238E27FC236}">
                    <a16:creationId xmlns:a16="http://schemas.microsoft.com/office/drawing/2014/main" id="{B92E6652-6785-8C3A-5814-AC2886375F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976" y="4"/>
                <a:ext cx="274" cy="232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4" name="AutoShape 40">
                <a:extLst>
                  <a:ext uri="{FF2B5EF4-FFF2-40B4-BE49-F238E27FC236}">
                    <a16:creationId xmlns:a16="http://schemas.microsoft.com/office/drawing/2014/main" id="{80DFB31E-05CF-5162-8B88-00A391F291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118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5" name="AutoShape 41">
                <a:extLst>
                  <a:ext uri="{FF2B5EF4-FFF2-40B4-BE49-F238E27FC236}">
                    <a16:creationId xmlns:a16="http://schemas.microsoft.com/office/drawing/2014/main" id="{3CC13F5C-9BBB-065D-5DF8-4FED5B66B56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252" y="4"/>
                <a:ext cx="276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6" name="AutoShape 42">
                <a:extLst>
                  <a:ext uri="{FF2B5EF4-FFF2-40B4-BE49-F238E27FC236}">
                    <a16:creationId xmlns:a16="http://schemas.microsoft.com/office/drawing/2014/main" id="{0105CC69-5E5D-6F3C-7190-0EAF4FD3BA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385" y="4"/>
                <a:ext cx="275" cy="232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01" name="Group 77">
              <a:extLst>
                <a:ext uri="{FF2B5EF4-FFF2-40B4-BE49-F238E27FC236}">
                  <a16:creationId xmlns:a16="http://schemas.microsoft.com/office/drawing/2014/main" id="{C290944E-0C1D-86C2-1568-E1174DEBDBC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497" y="4"/>
              <a:ext cx="276" cy="4304"/>
              <a:chOff x="5497" y="4"/>
              <a:chExt cx="276" cy="4304"/>
            </a:xfrm>
          </p:grpSpPr>
          <p:sp>
            <p:nvSpPr>
              <p:cNvPr id="1068" name="Rectangle 44">
                <a:extLst>
                  <a:ext uri="{FF2B5EF4-FFF2-40B4-BE49-F238E27FC236}">
                    <a16:creationId xmlns:a16="http://schemas.microsoft.com/office/drawing/2014/main" id="{70B0402F-4D36-CEB5-3DE3-6E0728694E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69" name="AutoShape 45">
                <a:extLst>
                  <a:ext uri="{FF2B5EF4-FFF2-40B4-BE49-F238E27FC236}">
                    <a16:creationId xmlns:a16="http://schemas.microsoft.com/office/drawing/2014/main" id="{0250438C-0F98-F817-27E5-BE89FE3466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0" name="AutoShape 46">
                <a:extLst>
                  <a:ext uri="{FF2B5EF4-FFF2-40B4-BE49-F238E27FC236}">
                    <a16:creationId xmlns:a16="http://schemas.microsoft.com/office/drawing/2014/main" id="{A749A5F7-3083-1C72-4F67-53A5F52326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5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1" name="AutoShape 47">
                <a:extLst>
                  <a:ext uri="{FF2B5EF4-FFF2-40B4-BE49-F238E27FC236}">
                    <a16:creationId xmlns:a16="http://schemas.microsoft.com/office/drawing/2014/main" id="{DE24674C-BA77-FEBA-56DA-DDCF3C6C014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2" name="AutoShape 48">
                <a:extLst>
                  <a:ext uri="{FF2B5EF4-FFF2-40B4-BE49-F238E27FC236}">
                    <a16:creationId xmlns:a16="http://schemas.microsoft.com/office/drawing/2014/main" id="{E1E0C1A0-9454-9A68-970E-29F6048670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4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3" name="AutoShape 49">
                <a:extLst>
                  <a:ext uri="{FF2B5EF4-FFF2-40B4-BE49-F238E27FC236}">
                    <a16:creationId xmlns:a16="http://schemas.microsoft.com/office/drawing/2014/main" id="{FAF9F483-5A56-F5C8-B5CB-1BF88034AA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5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4" name="AutoShape 50">
                <a:extLst>
                  <a:ext uri="{FF2B5EF4-FFF2-40B4-BE49-F238E27FC236}">
                    <a16:creationId xmlns:a16="http://schemas.microsoft.com/office/drawing/2014/main" id="{38A1792D-687C-ABC1-227D-C5523BAFFD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70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5" name="AutoShape 51">
                <a:extLst>
                  <a:ext uri="{FF2B5EF4-FFF2-40B4-BE49-F238E27FC236}">
                    <a16:creationId xmlns:a16="http://schemas.microsoft.com/office/drawing/2014/main" id="{3F2D2673-F411-F17C-D63E-30EF726F703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83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6" name="AutoShape 52">
                <a:extLst>
                  <a:ext uri="{FF2B5EF4-FFF2-40B4-BE49-F238E27FC236}">
                    <a16:creationId xmlns:a16="http://schemas.microsoft.com/office/drawing/2014/main" id="{D5576736-1800-8574-2827-45FFC91CB6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96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7" name="AutoShape 53">
                <a:extLst>
                  <a:ext uri="{FF2B5EF4-FFF2-40B4-BE49-F238E27FC236}">
                    <a16:creationId xmlns:a16="http://schemas.microsoft.com/office/drawing/2014/main" id="{C9E21D92-1E65-6ADA-BA10-1011A4CA6A0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0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8" name="AutoShape 54">
                <a:extLst>
                  <a:ext uri="{FF2B5EF4-FFF2-40B4-BE49-F238E27FC236}">
                    <a16:creationId xmlns:a16="http://schemas.microsoft.com/office/drawing/2014/main" id="{A02A7D36-37C0-07BE-E702-E90D308C4F9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23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79" name="AutoShape 55">
                <a:extLst>
                  <a:ext uri="{FF2B5EF4-FFF2-40B4-BE49-F238E27FC236}">
                    <a16:creationId xmlns:a16="http://schemas.microsoft.com/office/drawing/2014/main" id="{D574AF64-AC26-35AC-730A-512B8FD431D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3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0" name="AutoShape 56">
                <a:extLst>
                  <a:ext uri="{FF2B5EF4-FFF2-40B4-BE49-F238E27FC236}">
                    <a16:creationId xmlns:a16="http://schemas.microsoft.com/office/drawing/2014/main" id="{B83BBFF5-1E75-E744-622E-3705F0C6BE9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4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1" name="AutoShape 57">
                <a:extLst>
                  <a:ext uri="{FF2B5EF4-FFF2-40B4-BE49-F238E27FC236}">
                    <a16:creationId xmlns:a16="http://schemas.microsoft.com/office/drawing/2014/main" id="{D8F29AA0-7B6C-E4BC-55D0-4BADB832116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6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2" name="AutoShape 58">
                <a:extLst>
                  <a:ext uri="{FF2B5EF4-FFF2-40B4-BE49-F238E27FC236}">
                    <a16:creationId xmlns:a16="http://schemas.microsoft.com/office/drawing/2014/main" id="{9BC630A1-F3A2-D058-4B22-C4EC78B369A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1765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3" name="AutoShape 59">
                <a:extLst>
                  <a:ext uri="{FF2B5EF4-FFF2-40B4-BE49-F238E27FC236}">
                    <a16:creationId xmlns:a16="http://schemas.microsoft.com/office/drawing/2014/main" id="{193BF57B-25CD-D976-6F36-E076D15F71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189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4" name="AutoShape 60">
                <a:extLst>
                  <a:ext uri="{FF2B5EF4-FFF2-40B4-BE49-F238E27FC236}">
                    <a16:creationId xmlns:a16="http://schemas.microsoft.com/office/drawing/2014/main" id="{20A5113D-BAB1-FFF4-E74B-922713BD32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032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5" name="AutoShape 61">
                <a:extLst>
                  <a:ext uri="{FF2B5EF4-FFF2-40B4-BE49-F238E27FC236}">
                    <a16:creationId xmlns:a16="http://schemas.microsoft.com/office/drawing/2014/main" id="{720C8274-F6FD-B127-1237-284C854E23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1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6" name="AutoShape 62">
                <a:extLst>
                  <a:ext uri="{FF2B5EF4-FFF2-40B4-BE49-F238E27FC236}">
                    <a16:creationId xmlns:a16="http://schemas.microsoft.com/office/drawing/2014/main" id="{9AE6761B-B3A5-D390-67F7-817C7A140E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2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7" name="AutoShape 63">
                <a:extLst>
                  <a:ext uri="{FF2B5EF4-FFF2-40B4-BE49-F238E27FC236}">
                    <a16:creationId xmlns:a16="http://schemas.microsoft.com/office/drawing/2014/main" id="{4AD5060B-B0D6-EAF0-2E24-8CED281379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431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8" name="AutoShape 64">
                <a:extLst>
                  <a:ext uri="{FF2B5EF4-FFF2-40B4-BE49-F238E27FC236}">
                    <a16:creationId xmlns:a16="http://schemas.microsoft.com/office/drawing/2014/main" id="{B3DC90DB-6E86-D87B-851B-08D50AEC95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564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89" name="AutoShape 65">
                <a:extLst>
                  <a:ext uri="{FF2B5EF4-FFF2-40B4-BE49-F238E27FC236}">
                    <a16:creationId xmlns:a16="http://schemas.microsoft.com/office/drawing/2014/main" id="{ABDBEF2A-4CAE-C9F5-1B36-36C08A97774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6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0" name="AutoShape 66">
                <a:extLst>
                  <a:ext uri="{FF2B5EF4-FFF2-40B4-BE49-F238E27FC236}">
                    <a16:creationId xmlns:a16="http://schemas.microsoft.com/office/drawing/2014/main" id="{FC8313A9-2107-112D-F405-CFF12988938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2829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1" name="AutoShape 67">
                <a:extLst>
                  <a:ext uri="{FF2B5EF4-FFF2-40B4-BE49-F238E27FC236}">
                    <a16:creationId xmlns:a16="http://schemas.microsoft.com/office/drawing/2014/main" id="{509AFCFD-792E-9E9C-F037-6FC664AFEBC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2963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2" name="AutoShape 68">
                <a:extLst>
                  <a:ext uri="{FF2B5EF4-FFF2-40B4-BE49-F238E27FC236}">
                    <a16:creationId xmlns:a16="http://schemas.microsoft.com/office/drawing/2014/main" id="{8D23B7D4-9DF4-95AA-D488-D30F383F6E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0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3" name="AutoShape 69">
                <a:extLst>
                  <a:ext uri="{FF2B5EF4-FFF2-40B4-BE49-F238E27FC236}">
                    <a16:creationId xmlns:a16="http://schemas.microsoft.com/office/drawing/2014/main" id="{641E586D-EF52-9375-5DDF-EE874AA9F0D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2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4" name="AutoShape 70">
                <a:extLst>
                  <a:ext uri="{FF2B5EF4-FFF2-40B4-BE49-F238E27FC236}">
                    <a16:creationId xmlns:a16="http://schemas.microsoft.com/office/drawing/2014/main" id="{FD016B85-48DB-9F16-5659-7B0DE97B11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363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5" name="Rectangle 71">
                <a:extLst>
                  <a:ext uri="{FF2B5EF4-FFF2-40B4-BE49-F238E27FC236}">
                    <a16:creationId xmlns:a16="http://schemas.microsoft.com/office/drawing/2014/main" id="{C24951FA-6806-3E19-EE1E-788828B4229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522" y="4032"/>
                <a:ext cx="226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6" name="AutoShape 72">
                <a:extLst>
                  <a:ext uri="{FF2B5EF4-FFF2-40B4-BE49-F238E27FC236}">
                    <a16:creationId xmlns:a16="http://schemas.microsoft.com/office/drawing/2014/main" id="{8C44253D-5B2B-1EE7-0223-8DB1B9FD26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496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7" name="AutoShape 73">
                <a:extLst>
                  <a:ext uri="{FF2B5EF4-FFF2-40B4-BE49-F238E27FC236}">
                    <a16:creationId xmlns:a16="http://schemas.microsoft.com/office/drawing/2014/main" id="{7FCE7019-CE50-C139-91B6-AC1969E754A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628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8" name="AutoShape 74">
                <a:extLst>
                  <a:ext uri="{FF2B5EF4-FFF2-40B4-BE49-F238E27FC236}">
                    <a16:creationId xmlns:a16="http://schemas.microsoft.com/office/drawing/2014/main" id="{DEBE769F-4CF4-EC1B-BC45-3504B417B0F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3765"/>
                <a:ext cx="226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099" name="AutoShape 75">
                <a:extLst>
                  <a:ext uri="{FF2B5EF4-FFF2-40B4-BE49-F238E27FC236}">
                    <a16:creationId xmlns:a16="http://schemas.microsoft.com/office/drawing/2014/main" id="{B8FFFA4C-C7A7-7E2E-4183-7CF3BF24508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5522" y="3897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0" name="AutoShape 76">
                <a:extLst>
                  <a:ext uri="{FF2B5EF4-FFF2-40B4-BE49-F238E27FC236}">
                    <a16:creationId xmlns:a16="http://schemas.microsoft.com/office/drawing/2014/main" id="{A031B8DD-3D5A-43D5-44AB-05ECE1E2C06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5522" y="4032"/>
                <a:ext cx="226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43" name="Group 119">
              <a:extLst>
                <a:ext uri="{FF2B5EF4-FFF2-40B4-BE49-F238E27FC236}">
                  <a16:creationId xmlns:a16="http://schemas.microsoft.com/office/drawing/2014/main" id="{E79A2FD7-B437-F438-AD10-F6345AA947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3" y="4083"/>
              <a:ext cx="5504" cy="226"/>
              <a:chOff x="23" y="4083"/>
              <a:chExt cx="5504" cy="226"/>
            </a:xfrm>
          </p:grpSpPr>
          <p:sp>
            <p:nvSpPr>
              <p:cNvPr id="1102" name="AutoShape 78">
                <a:extLst>
                  <a:ext uri="{FF2B5EF4-FFF2-40B4-BE49-F238E27FC236}">
                    <a16:creationId xmlns:a16="http://schemas.microsoft.com/office/drawing/2014/main" id="{36700181-88E1-EEE4-A5FF-89CEFFB03BC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383" y="4084"/>
                <a:ext cx="137" cy="224"/>
              </a:xfrm>
              <a:prstGeom prst="rtTriangle">
                <a:avLst/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3" name="AutoShape 79">
                <a:extLst>
                  <a:ext uri="{FF2B5EF4-FFF2-40B4-BE49-F238E27FC236}">
                    <a16:creationId xmlns:a16="http://schemas.microsoft.com/office/drawing/2014/main" id="{F1B6BAA7-5092-037F-451D-6E762FF48AD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5249" y="4084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4" name="AutoShape 80">
                <a:extLst>
                  <a:ext uri="{FF2B5EF4-FFF2-40B4-BE49-F238E27FC236}">
                    <a16:creationId xmlns:a16="http://schemas.microsoft.com/office/drawing/2014/main" id="{52F56FE9-02BE-6394-82D3-1C40B80BFB7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5116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5" name="AutoShape 81">
                <a:extLst>
                  <a:ext uri="{FF2B5EF4-FFF2-40B4-BE49-F238E27FC236}">
                    <a16:creationId xmlns:a16="http://schemas.microsoft.com/office/drawing/2014/main" id="{1F060733-0A76-5373-BF76-4FF38BB60D1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985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6" name="AutoShape 82">
                <a:extLst>
                  <a:ext uri="{FF2B5EF4-FFF2-40B4-BE49-F238E27FC236}">
                    <a16:creationId xmlns:a16="http://schemas.microsoft.com/office/drawing/2014/main" id="{41334144-CE77-CC56-0E99-0C969A63FA8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>
                <a:off x="4850" y="4083"/>
                <a:ext cx="278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7" name="AutoShape 83">
                <a:extLst>
                  <a:ext uri="{FF2B5EF4-FFF2-40B4-BE49-F238E27FC236}">
                    <a16:creationId xmlns:a16="http://schemas.microsoft.com/office/drawing/2014/main" id="{C77EE98F-FD8E-8CE4-2F4F-4C6CD0AAC6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flipH="1">
                <a:off x="4709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8" name="AutoShape 84">
                <a:extLst>
                  <a:ext uri="{FF2B5EF4-FFF2-40B4-BE49-F238E27FC236}">
                    <a16:creationId xmlns:a16="http://schemas.microsoft.com/office/drawing/2014/main" id="{6F5B6E66-82B6-D718-5D57-DF5109F375C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570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09" name="AutoShape 85">
                <a:extLst>
                  <a:ext uri="{FF2B5EF4-FFF2-40B4-BE49-F238E27FC236}">
                    <a16:creationId xmlns:a16="http://schemas.microsoft.com/office/drawing/2014/main" id="{11DFC79A-0CBD-F621-E84F-7E974D2C35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37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0" name="AutoShape 86">
                <a:extLst>
                  <a:ext uri="{FF2B5EF4-FFF2-40B4-BE49-F238E27FC236}">
                    <a16:creationId xmlns:a16="http://schemas.microsoft.com/office/drawing/2014/main" id="{11553933-6367-4248-3C12-679A55BECF5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30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1" name="AutoShape 87">
                <a:extLst>
                  <a:ext uri="{FF2B5EF4-FFF2-40B4-BE49-F238E27FC236}">
                    <a16:creationId xmlns:a16="http://schemas.microsoft.com/office/drawing/2014/main" id="{80C872D2-0397-CF91-B2B3-E1238F2298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169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2" name="AutoShape 88">
                <a:extLst>
                  <a:ext uri="{FF2B5EF4-FFF2-40B4-BE49-F238E27FC236}">
                    <a16:creationId xmlns:a16="http://schemas.microsoft.com/office/drawing/2014/main" id="{261F3D6F-F497-B1B7-5D4C-2CA3A01FF71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403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3" name="AutoShape 89">
                <a:extLst>
                  <a:ext uri="{FF2B5EF4-FFF2-40B4-BE49-F238E27FC236}">
                    <a16:creationId xmlns:a16="http://schemas.microsoft.com/office/drawing/2014/main" id="{597F994A-8060-4B19-EE71-E87A45EF6BB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0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4" name="AutoShape 90">
                <a:extLst>
                  <a:ext uri="{FF2B5EF4-FFF2-40B4-BE49-F238E27FC236}">
                    <a16:creationId xmlns:a16="http://schemas.microsoft.com/office/drawing/2014/main" id="{53427EA6-8370-51E7-1D06-CE4CC4FFF16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771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5" name="AutoShape 91">
                <a:extLst>
                  <a:ext uri="{FF2B5EF4-FFF2-40B4-BE49-F238E27FC236}">
                    <a16:creationId xmlns:a16="http://schemas.microsoft.com/office/drawing/2014/main" id="{8E7950C2-6B67-5B1E-B990-E80390524F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637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6" name="AutoShape 92">
                <a:extLst>
                  <a:ext uri="{FF2B5EF4-FFF2-40B4-BE49-F238E27FC236}">
                    <a16:creationId xmlns:a16="http://schemas.microsoft.com/office/drawing/2014/main" id="{992C6CCB-ABED-9D7C-6C09-2B85BB68303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505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7" name="AutoShape 93">
                <a:extLst>
                  <a:ext uri="{FF2B5EF4-FFF2-40B4-BE49-F238E27FC236}">
                    <a16:creationId xmlns:a16="http://schemas.microsoft.com/office/drawing/2014/main" id="{5CCCEDF4-EAA6-D37C-6EA4-1BF6093268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373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8" name="AutoShape 94">
                <a:extLst>
                  <a:ext uri="{FF2B5EF4-FFF2-40B4-BE49-F238E27FC236}">
                    <a16:creationId xmlns:a16="http://schemas.microsoft.com/office/drawing/2014/main" id="{3D2815E3-418B-C94E-03EE-70A0D331BD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323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19" name="AutoShape 95">
                <a:extLst>
                  <a:ext uri="{FF2B5EF4-FFF2-40B4-BE49-F238E27FC236}">
                    <a16:creationId xmlns:a16="http://schemas.microsoft.com/office/drawing/2014/main" id="{DFD625C1-A4CF-1DAC-2327-8A9448A801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06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0" name="AutoShape 96">
                <a:extLst>
                  <a:ext uri="{FF2B5EF4-FFF2-40B4-BE49-F238E27FC236}">
                    <a16:creationId xmlns:a16="http://schemas.microsoft.com/office/drawing/2014/main" id="{2A365B8A-FB30-8A09-4F5A-B8BAF682E48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72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1" name="AutoShape 97">
                <a:extLst>
                  <a:ext uri="{FF2B5EF4-FFF2-40B4-BE49-F238E27FC236}">
                    <a16:creationId xmlns:a16="http://schemas.microsoft.com/office/drawing/2014/main" id="{0EA1078C-E45F-2164-3DAC-01B0670B2FB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8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2" name="AutoShape 98">
                <a:extLst>
                  <a:ext uri="{FF2B5EF4-FFF2-40B4-BE49-F238E27FC236}">
                    <a16:creationId xmlns:a16="http://schemas.microsoft.com/office/drawing/2014/main" id="{3DF0F6BD-E4F0-D8ED-A6AA-54DB11DD7A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707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3" name="AutoShape 99">
                <a:extLst>
                  <a:ext uri="{FF2B5EF4-FFF2-40B4-BE49-F238E27FC236}">
                    <a16:creationId xmlns:a16="http://schemas.microsoft.com/office/drawing/2014/main" id="{0ED26873-7E9E-11F0-FA92-179158C6D5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7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4" name="AutoShape 100">
                <a:extLst>
                  <a:ext uri="{FF2B5EF4-FFF2-40B4-BE49-F238E27FC236}">
                    <a16:creationId xmlns:a16="http://schemas.microsoft.com/office/drawing/2014/main" id="{77C36A5A-3D5E-B5C4-17F8-11E9AE6740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441" y="4083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5" name="AutoShape 101">
                <a:extLst>
                  <a:ext uri="{FF2B5EF4-FFF2-40B4-BE49-F238E27FC236}">
                    <a16:creationId xmlns:a16="http://schemas.microsoft.com/office/drawing/2014/main" id="{E42DDACD-A556-F5A1-10FE-2D6BDBE37C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0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6" name="AutoShape 102">
                <a:extLst>
                  <a:ext uri="{FF2B5EF4-FFF2-40B4-BE49-F238E27FC236}">
                    <a16:creationId xmlns:a16="http://schemas.microsoft.com/office/drawing/2014/main" id="{E51C3C01-07BA-5F39-0EBF-D4FBA75EFD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17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7" name="AutoShape 103">
                <a:extLst>
                  <a:ext uri="{FF2B5EF4-FFF2-40B4-BE49-F238E27FC236}">
                    <a16:creationId xmlns:a16="http://schemas.microsoft.com/office/drawing/2014/main" id="{BEA4DF6A-5ECE-6D1E-73EE-1863A1EEAC3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42" y="4084"/>
                <a:ext cx="273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8" name="AutoShape 104">
                <a:extLst>
                  <a:ext uri="{FF2B5EF4-FFF2-40B4-BE49-F238E27FC236}">
                    <a16:creationId xmlns:a16="http://schemas.microsoft.com/office/drawing/2014/main" id="{3B09D69A-0F0C-EE60-6DD9-29496B4EA40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90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29" name="AutoShape 105">
                <a:extLst>
                  <a:ext uri="{FF2B5EF4-FFF2-40B4-BE49-F238E27FC236}">
                    <a16:creationId xmlns:a16="http://schemas.microsoft.com/office/drawing/2014/main" id="{30D02798-11D5-D28C-FDD8-005E445C3B4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77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0" name="AutoShape 106">
                <a:extLst>
                  <a:ext uri="{FF2B5EF4-FFF2-40B4-BE49-F238E27FC236}">
                    <a16:creationId xmlns:a16="http://schemas.microsoft.com/office/drawing/2014/main" id="{41E54C27-CC94-B5B3-C127-8C427C38A65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643" y="4083"/>
                <a:ext cx="274" cy="225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1" name="AutoShape 107">
                <a:extLst>
                  <a:ext uri="{FF2B5EF4-FFF2-40B4-BE49-F238E27FC236}">
                    <a16:creationId xmlns:a16="http://schemas.microsoft.com/office/drawing/2014/main" id="{17A071FE-6060-75FD-BFE3-BFBAD05F54A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509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2" name="AutoShape 108">
                <a:extLst>
                  <a:ext uri="{FF2B5EF4-FFF2-40B4-BE49-F238E27FC236}">
                    <a16:creationId xmlns:a16="http://schemas.microsoft.com/office/drawing/2014/main" id="{E5CEC8AC-6491-924A-12BD-B9C8961F81D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376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3" name="AutoShape 109">
                <a:extLst>
                  <a:ext uri="{FF2B5EF4-FFF2-40B4-BE49-F238E27FC236}">
                    <a16:creationId xmlns:a16="http://schemas.microsoft.com/office/drawing/2014/main" id="{2B6A613F-D389-0510-D4EE-A24297E24A1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243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4" name="AutoShape 110">
                <a:extLst>
                  <a:ext uri="{FF2B5EF4-FFF2-40B4-BE49-F238E27FC236}">
                    <a16:creationId xmlns:a16="http://schemas.microsoft.com/office/drawing/2014/main" id="{251E6107-3D72-80A6-6D66-316B35BB6C8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1109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5" name="AutoShape 111">
                <a:extLst>
                  <a:ext uri="{FF2B5EF4-FFF2-40B4-BE49-F238E27FC236}">
                    <a16:creationId xmlns:a16="http://schemas.microsoft.com/office/drawing/2014/main" id="{C95A3C32-C49D-AD02-6910-E1849FEA27D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978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6" name="AutoShape 112">
                <a:extLst>
                  <a:ext uri="{FF2B5EF4-FFF2-40B4-BE49-F238E27FC236}">
                    <a16:creationId xmlns:a16="http://schemas.microsoft.com/office/drawing/2014/main" id="{80BDA434-CAFA-9B29-E9CE-357DA0AF651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843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7" name="AutoShape 113">
                <a:extLst>
                  <a:ext uri="{FF2B5EF4-FFF2-40B4-BE49-F238E27FC236}">
                    <a16:creationId xmlns:a16="http://schemas.microsoft.com/office/drawing/2014/main" id="{8C7B2C0E-7C92-22A2-F532-CD87F1ACCD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711" y="4084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8" name="AutoShape 114">
                <a:extLst>
                  <a:ext uri="{FF2B5EF4-FFF2-40B4-BE49-F238E27FC236}">
                    <a16:creationId xmlns:a16="http://schemas.microsoft.com/office/drawing/2014/main" id="{AF261695-CA3B-C6D6-5030-15323B4599E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578" y="4083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39" name="AutoShape 115">
                <a:extLst>
                  <a:ext uri="{FF2B5EF4-FFF2-40B4-BE49-F238E27FC236}">
                    <a16:creationId xmlns:a16="http://schemas.microsoft.com/office/drawing/2014/main" id="{C9F3D611-8840-065B-C623-D1F50B802D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44" y="4084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0" name="AutoShape 116">
                <a:extLst>
                  <a:ext uri="{FF2B5EF4-FFF2-40B4-BE49-F238E27FC236}">
                    <a16:creationId xmlns:a16="http://schemas.microsoft.com/office/drawing/2014/main" id="{634B9B12-1FD3-3B20-154D-AC404A34E9A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99" y="4083"/>
                <a:ext cx="277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1" name="AutoShape 117">
                <a:extLst>
                  <a:ext uri="{FF2B5EF4-FFF2-40B4-BE49-F238E27FC236}">
                    <a16:creationId xmlns:a16="http://schemas.microsoft.com/office/drawing/2014/main" id="{5C7A782B-C7B4-8F3C-D3C8-79D3355EAA8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66" y="4084"/>
                <a:ext cx="276" cy="225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2" name="AutoShape 118">
                <a:extLst>
                  <a:ext uri="{FF2B5EF4-FFF2-40B4-BE49-F238E27FC236}">
                    <a16:creationId xmlns:a16="http://schemas.microsoft.com/office/drawing/2014/main" id="{7C6DC3D8-1C9C-707D-2E54-B95C69CB71B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0800000" flipH="1">
                <a:off x="23" y="4083"/>
                <a:ext cx="275" cy="225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  <p:grpSp>
          <p:nvGrpSpPr>
            <p:cNvPr id="1177" name="Group 153">
              <a:extLst>
                <a:ext uri="{FF2B5EF4-FFF2-40B4-BE49-F238E27FC236}">
                  <a16:creationId xmlns:a16="http://schemas.microsoft.com/office/drawing/2014/main" id="{FFCE6C7B-4510-AB4B-7B38-5DDE29F548C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-19" y="4"/>
              <a:ext cx="276" cy="4304"/>
              <a:chOff x="-19" y="4"/>
              <a:chExt cx="276" cy="4304"/>
            </a:xfrm>
          </p:grpSpPr>
          <p:sp>
            <p:nvSpPr>
              <p:cNvPr id="1144" name="Rectangle 120">
                <a:extLst>
                  <a:ext uri="{FF2B5EF4-FFF2-40B4-BE49-F238E27FC236}">
                    <a16:creationId xmlns:a16="http://schemas.microsoft.com/office/drawing/2014/main" id="{BE5998E5-DB61-6910-2BCA-D389CBD20E3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032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5" name="AutoShape 121">
                <a:extLst>
                  <a:ext uri="{FF2B5EF4-FFF2-40B4-BE49-F238E27FC236}">
                    <a16:creationId xmlns:a16="http://schemas.microsoft.com/office/drawing/2014/main" id="{2B43A305-BD33-60A2-A071-02DF64920B7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40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6" name="AutoShape 122">
                <a:extLst>
                  <a:ext uri="{FF2B5EF4-FFF2-40B4-BE49-F238E27FC236}">
                    <a16:creationId xmlns:a16="http://schemas.microsoft.com/office/drawing/2014/main" id="{385D61B7-F333-0DD2-58D8-D96B98EA5C5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8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7" name="AutoShape 123">
                <a:extLst>
                  <a:ext uri="{FF2B5EF4-FFF2-40B4-BE49-F238E27FC236}">
                    <a16:creationId xmlns:a16="http://schemas.microsoft.com/office/drawing/2014/main" id="{AB2224AD-4A6F-B7D0-6525-0868EE3483C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74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8" name="AutoShape 124">
                <a:extLst>
                  <a:ext uri="{FF2B5EF4-FFF2-40B4-BE49-F238E27FC236}">
                    <a16:creationId xmlns:a16="http://schemas.microsoft.com/office/drawing/2014/main" id="{7713E580-0725-CA37-DB56-8868595EEC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61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49" name="AutoShape 125">
                <a:extLst>
                  <a:ext uri="{FF2B5EF4-FFF2-40B4-BE49-F238E27FC236}">
                    <a16:creationId xmlns:a16="http://schemas.microsoft.com/office/drawing/2014/main" id="{85F4845F-FEA2-DB49-F338-736B1D27079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4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0" name="AutoShape 126">
                <a:extLst>
                  <a:ext uri="{FF2B5EF4-FFF2-40B4-BE49-F238E27FC236}">
                    <a16:creationId xmlns:a16="http://schemas.microsoft.com/office/drawing/2014/main" id="{952D6D37-E381-E24B-5E5C-49BBC21D81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3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ot="10800000" vert="eaVert" wrap="none" lIns="92075" tIns="46037" rIns="92075" bIns="46037" anchor="ctr"/>
              <a:lstStyle/>
              <a:p>
                <a:pPr algn="ctr"/>
                <a:r>
                  <a:rPr lang="en-US" altLang="fr-FR" sz="2400"/>
                  <a:t> </a:t>
                </a:r>
              </a:p>
            </p:txBody>
          </p:sp>
          <p:sp>
            <p:nvSpPr>
              <p:cNvPr id="1151" name="AutoShape 127">
                <a:extLst>
                  <a:ext uri="{FF2B5EF4-FFF2-40B4-BE49-F238E27FC236}">
                    <a16:creationId xmlns:a16="http://schemas.microsoft.com/office/drawing/2014/main" id="{A79B7453-A706-1426-1F59-D275D2B054E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32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2" name="AutoShape 128">
                <a:extLst>
                  <a:ext uri="{FF2B5EF4-FFF2-40B4-BE49-F238E27FC236}">
                    <a16:creationId xmlns:a16="http://schemas.microsoft.com/office/drawing/2014/main" id="{44792B79-D1EE-1ED9-342C-7614B4D9DB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308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3" name="AutoShape 129">
                <a:extLst>
                  <a:ext uri="{FF2B5EF4-FFF2-40B4-BE49-F238E27FC236}">
                    <a16:creationId xmlns:a16="http://schemas.microsoft.com/office/drawing/2014/main" id="{D239DA4A-E418-E61D-BB9F-6B07A0FE7F5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94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4" name="AutoShape 130">
                <a:extLst>
                  <a:ext uri="{FF2B5EF4-FFF2-40B4-BE49-F238E27FC236}">
                    <a16:creationId xmlns:a16="http://schemas.microsoft.com/office/drawing/2014/main" id="{BF7888D1-BB7E-7086-0128-DFE15EDC848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81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5" name="AutoShape 131">
                <a:extLst>
                  <a:ext uri="{FF2B5EF4-FFF2-40B4-BE49-F238E27FC236}">
                    <a16:creationId xmlns:a16="http://schemas.microsoft.com/office/drawing/2014/main" id="{7D90E4AF-A2C2-2ACA-798B-29028DAF0A6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6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6" name="AutoShape 132">
                <a:extLst>
                  <a:ext uri="{FF2B5EF4-FFF2-40B4-BE49-F238E27FC236}">
                    <a16:creationId xmlns:a16="http://schemas.microsoft.com/office/drawing/2014/main" id="{BD08CCDB-6F32-0A73-7200-8B567C13AE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5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7" name="AutoShape 133">
                <a:extLst>
                  <a:ext uri="{FF2B5EF4-FFF2-40B4-BE49-F238E27FC236}">
                    <a16:creationId xmlns:a16="http://schemas.microsoft.com/office/drawing/2014/main" id="{70F2AB40-FBBB-2EEB-CAD4-E72A5B014A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4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8" name="AutoShape 134">
                <a:extLst>
                  <a:ext uri="{FF2B5EF4-FFF2-40B4-BE49-F238E27FC236}">
                    <a16:creationId xmlns:a16="http://schemas.microsoft.com/office/drawing/2014/main" id="{22031B15-9FC0-8E67-41BE-44258171415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28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59" name="AutoShape 135">
                <a:extLst>
                  <a:ext uri="{FF2B5EF4-FFF2-40B4-BE49-F238E27FC236}">
                    <a16:creationId xmlns:a16="http://schemas.microsoft.com/office/drawing/2014/main" id="{90FAB24E-A706-4AC6-A96F-C8A3092696F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1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0" name="AutoShape 136">
                <a:extLst>
                  <a:ext uri="{FF2B5EF4-FFF2-40B4-BE49-F238E27FC236}">
                    <a16:creationId xmlns:a16="http://schemas.microsoft.com/office/drawing/2014/main" id="{DBBF6D95-B9E6-4072-D609-10684567DF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2016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1" name="AutoShape 137">
                <a:extLst>
                  <a:ext uri="{FF2B5EF4-FFF2-40B4-BE49-F238E27FC236}">
                    <a16:creationId xmlns:a16="http://schemas.microsoft.com/office/drawing/2014/main" id="{D8F2B0DB-D17E-28F8-524A-912ACC66295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882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2" name="AutoShape 138">
                <a:extLst>
                  <a:ext uri="{FF2B5EF4-FFF2-40B4-BE49-F238E27FC236}">
                    <a16:creationId xmlns:a16="http://schemas.microsoft.com/office/drawing/2014/main" id="{CA39858E-E6A6-B379-F6A6-3B60C0DD0F7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74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3" name="AutoShape 139">
                <a:extLst>
                  <a:ext uri="{FF2B5EF4-FFF2-40B4-BE49-F238E27FC236}">
                    <a16:creationId xmlns:a16="http://schemas.microsoft.com/office/drawing/2014/main" id="{7FA83344-F84F-EA2D-E8E2-C3379160D2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6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4" name="AutoShape 140">
                <a:extLst>
                  <a:ext uri="{FF2B5EF4-FFF2-40B4-BE49-F238E27FC236}">
                    <a16:creationId xmlns:a16="http://schemas.microsoft.com/office/drawing/2014/main" id="{F142334E-93C3-D8D7-C9AF-B909F0CE5FC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83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5" name="AutoShape 141">
                <a:extLst>
                  <a:ext uri="{FF2B5EF4-FFF2-40B4-BE49-F238E27FC236}">
                    <a16:creationId xmlns:a16="http://schemas.microsoft.com/office/drawing/2014/main" id="{E795CFD7-9E78-518F-618F-A6FD4BE2621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350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6" name="AutoShape 142">
                <a:extLst>
                  <a:ext uri="{FF2B5EF4-FFF2-40B4-BE49-F238E27FC236}">
                    <a16:creationId xmlns:a16="http://schemas.microsoft.com/office/drawing/2014/main" id="{8B87943A-605B-A861-A680-C30486775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21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7" name="AutoShape 143">
                <a:extLst>
                  <a:ext uri="{FF2B5EF4-FFF2-40B4-BE49-F238E27FC236}">
                    <a16:creationId xmlns:a16="http://schemas.microsoft.com/office/drawing/2014/main" id="{15250A19-10A9-17C2-5E70-C6C1E9DFCE2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085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8" name="AutoShape 144">
                <a:extLst>
                  <a:ext uri="{FF2B5EF4-FFF2-40B4-BE49-F238E27FC236}">
                    <a16:creationId xmlns:a16="http://schemas.microsoft.com/office/drawing/2014/main" id="{8E025F30-6BAB-6585-6F69-CC1644D90E87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9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69" name="AutoShape 145">
                <a:extLst>
                  <a:ext uri="{FF2B5EF4-FFF2-40B4-BE49-F238E27FC236}">
                    <a16:creationId xmlns:a16="http://schemas.microsoft.com/office/drawing/2014/main" id="{FD55ED2D-9ECA-0557-07F5-B243185AD53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818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0" name="AutoShape 146">
                <a:extLst>
                  <a:ext uri="{FF2B5EF4-FFF2-40B4-BE49-F238E27FC236}">
                    <a16:creationId xmlns:a16="http://schemas.microsoft.com/office/drawing/2014/main" id="{E2A48020-9614-0EA7-9139-62C9ECBCAAD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687"/>
                <a:ext cx="230" cy="274"/>
              </a:xfrm>
              <a:prstGeom prst="triangle">
                <a:avLst>
                  <a:gd name="adj" fmla="val 49995"/>
                </a:avLst>
              </a:prstGeom>
              <a:solidFill>
                <a:schemeClr val="bg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1" name="AutoShape 147">
                <a:extLst>
                  <a:ext uri="{FF2B5EF4-FFF2-40B4-BE49-F238E27FC236}">
                    <a16:creationId xmlns:a16="http://schemas.microsoft.com/office/drawing/2014/main" id="{3E11DB1A-E85F-118E-6DA8-17613DD6347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55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1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2" name="AutoShape 148">
                <a:extLst>
                  <a:ext uri="{FF2B5EF4-FFF2-40B4-BE49-F238E27FC236}">
                    <a16:creationId xmlns:a16="http://schemas.microsoft.com/office/drawing/2014/main" id="{F6075F3F-A894-913D-F5F3-B3FBB273824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421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3" name="AutoShape 149">
                <a:extLst>
                  <a:ext uri="{FF2B5EF4-FFF2-40B4-BE49-F238E27FC236}">
                    <a16:creationId xmlns:a16="http://schemas.microsoft.com/office/drawing/2014/main" id="{4A5723A4-F77E-A3C4-514D-03EA329032C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286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folHlink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4" name="Rectangle 150">
                <a:extLst>
                  <a:ext uri="{FF2B5EF4-FFF2-40B4-BE49-F238E27FC236}">
                    <a16:creationId xmlns:a16="http://schemas.microsoft.com/office/drawing/2014/main" id="{A81B64C0-7C2D-9401-8F0D-9F14D3FF350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" y="4"/>
                <a:ext cx="230" cy="276"/>
              </a:xfrm>
              <a:prstGeom prst="rect">
                <a:avLst/>
              </a:prstGeom>
              <a:solidFill>
                <a:srgbClr val="000000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5" name="AutoShape 151">
                <a:extLst>
                  <a:ext uri="{FF2B5EF4-FFF2-40B4-BE49-F238E27FC236}">
                    <a16:creationId xmlns:a16="http://schemas.microsoft.com/office/drawing/2014/main" id="{FC805360-9185-EFE0-7A41-1FF67B9ABC0D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 flipH="1">
                <a:off x="4" y="147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tx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  <p:sp>
            <p:nvSpPr>
              <p:cNvPr id="1176" name="AutoShape 152">
                <a:extLst>
                  <a:ext uri="{FF2B5EF4-FFF2-40B4-BE49-F238E27FC236}">
                    <a16:creationId xmlns:a16="http://schemas.microsoft.com/office/drawing/2014/main" id="{FC6BE6BC-68F8-02B9-E587-3C02E51D3F9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16200000">
                <a:off x="4" y="19"/>
                <a:ext cx="230" cy="276"/>
              </a:xfrm>
              <a:prstGeom prst="triangle">
                <a:avLst>
                  <a:gd name="adj" fmla="val 49995"/>
                </a:avLst>
              </a:prstGeom>
              <a:solidFill>
                <a:schemeClr val="accent2"/>
              </a:solidFill>
              <a:ln w="12700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fr-FR" sz="1800"/>
              </a:p>
            </p:txBody>
          </p:sp>
        </p:grpSp>
      </p:grpSp>
      <p:sp>
        <p:nvSpPr>
          <p:cNvPr id="1179" name="Rectangle 155">
            <a:extLst>
              <a:ext uri="{FF2B5EF4-FFF2-40B4-BE49-F238E27FC236}">
                <a16:creationId xmlns:a16="http://schemas.microsoft.com/office/drawing/2014/main" id="{57EB27D8-B84D-EC3F-26CC-6A1DB97BA7A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609600"/>
            <a:ext cx="103632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 style du titre du masque</a:t>
            </a:r>
          </a:p>
        </p:txBody>
      </p:sp>
      <p:sp>
        <p:nvSpPr>
          <p:cNvPr id="1180" name="Rectangle 156">
            <a:extLst>
              <a:ext uri="{FF2B5EF4-FFF2-40B4-BE49-F238E27FC236}">
                <a16:creationId xmlns:a16="http://schemas.microsoft.com/office/drawing/2014/main" id="{507151D9-4818-DA9A-6E85-A5AD8473E1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981200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075" tIns="46037" rIns="92075" bIns="4603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r-FR"/>
              <a:t>Cliquer pour modifier les styles du texte du masque</a:t>
            </a:r>
          </a:p>
          <a:p>
            <a:pPr lvl="1"/>
            <a:r>
              <a:rPr lang="en-US" altLang="fr-FR"/>
              <a:t>Deuxième niveau</a:t>
            </a:r>
          </a:p>
          <a:p>
            <a:pPr lvl="2"/>
            <a:r>
              <a:rPr lang="en-US" altLang="fr-FR"/>
              <a:t>Troisième niveau</a:t>
            </a:r>
          </a:p>
          <a:p>
            <a:pPr lvl="3"/>
            <a:r>
              <a:rPr lang="en-US" altLang="fr-FR"/>
              <a:t>Quatrième niveau</a:t>
            </a:r>
          </a:p>
          <a:p>
            <a:pPr lvl="4"/>
            <a:r>
              <a:rPr lang="en-US" altLang="fr-FR"/>
              <a:t>Cinquième niveau</a:t>
            </a:r>
          </a:p>
        </p:txBody>
      </p:sp>
      <p:sp>
        <p:nvSpPr>
          <p:cNvPr id="1181" name="Rectangle 157">
            <a:extLst>
              <a:ext uri="{FF2B5EF4-FFF2-40B4-BE49-F238E27FC236}">
                <a16:creationId xmlns:a16="http://schemas.microsoft.com/office/drawing/2014/main" id="{29844B7B-C412-D7DB-A4F8-DA62C12AA2D9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F658879-4F43-463C-8D80-E73AFE56A4FA}" type="datetimeFigureOut">
              <a:rPr lang="fr-FR" smtClean="0"/>
              <a:t>02/06/2022</a:t>
            </a:fld>
            <a:endParaRPr lang="fr-FR"/>
          </a:p>
        </p:txBody>
      </p:sp>
      <p:sp>
        <p:nvSpPr>
          <p:cNvPr id="1182" name="Rectangle 158">
            <a:extLst>
              <a:ext uri="{FF2B5EF4-FFF2-40B4-BE49-F238E27FC236}">
                <a16:creationId xmlns:a16="http://schemas.microsoft.com/office/drawing/2014/main" id="{0CCC2576-A026-17F7-DED6-D776ACCCE83A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172200"/>
            <a:ext cx="25400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07B5A19-6DC3-4130-83C9-A501BCB2621B}" type="slidenum">
              <a:rPr lang="fr-FR" smtClean="0"/>
              <a:t>‹N°›</a:t>
            </a:fld>
            <a:endParaRPr lang="fr-FR"/>
          </a:p>
        </p:txBody>
      </p:sp>
      <p:sp>
        <p:nvSpPr>
          <p:cNvPr id="1183" name="Rectangle 159">
            <a:extLst>
              <a:ext uri="{FF2B5EF4-FFF2-40B4-BE49-F238E27FC236}">
                <a16:creationId xmlns:a16="http://schemas.microsoft.com/office/drawing/2014/main" id="{AE371633-6910-161D-D5CA-3412DA6B23BA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172200"/>
            <a:ext cx="38608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2075" tIns="46037" rIns="92075" bIns="46037" numCol="1" anchor="ctr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704438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CE28EE-412D-70AA-7478-0DC93D0FFFCA}"/>
              </a:ext>
            </a:extLst>
          </p:cNvPr>
          <p:cNvSpPr>
            <a:spLocks noGrp="1"/>
          </p:cNvSpPr>
          <p:nvPr>
            <p:ph type="ctrTitle" sz="quarter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7D1C17D-3B51-8293-0EF1-AD543728703F}"/>
              </a:ext>
            </a:extLst>
          </p:cNvPr>
          <p:cNvSpPr>
            <a:spLocks noGrp="1"/>
          </p:cNvSpPr>
          <p:nvPr>
            <p:ph type="subTitle" sz="quarter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D246F79-5D15-FCF5-C6C7-0C1F1C0C729D}"/>
              </a:ext>
            </a:extLst>
          </p:cNvPr>
          <p:cNvSpPr/>
          <p:nvPr/>
        </p:nvSpPr>
        <p:spPr>
          <a:xfrm>
            <a:off x="601885" y="590309"/>
            <a:ext cx="932561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HUMOUR EN VRAC N° 43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FD01164-28B2-5887-FC5A-4ACE55155C9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2271" y="1513639"/>
            <a:ext cx="4185049" cy="490435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3B4D675-4558-9BB3-D6F8-2C376AA75E5B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3200" y="4657993"/>
            <a:ext cx="1227534" cy="1961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6069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  <p:sndAc>
          <p:stSnd loop="1">
            <p:snd r:embed="rId2" name="Benny Hill.wav"/>
          </p:stSnd>
        </p:sndAc>
      </p:transition>
    </mc:Choice>
    <mc:Fallback xmlns="">
      <p:transition spd="slow">
        <p:fade/>
        <p:sndAc>
          <p:stSnd loop="1">
            <p:snd r:embed="rId5" name="Benny Hill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6ED32A-DC64-78E0-2647-C2DE2E5055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CB4572-2E29-C103-AFBE-1492335A8A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428" y="340754"/>
            <a:ext cx="4201610" cy="6110706"/>
          </a:xfrm>
        </p:spPr>
      </p:pic>
    </p:spTree>
    <p:extLst>
      <p:ext uri="{BB962C8B-B14F-4D97-AF65-F5344CB8AC3E}">
        <p14:creationId xmlns:p14="http://schemas.microsoft.com/office/powerpoint/2010/main" val="1875321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7578EE-2240-177A-6F62-DFC0917A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19090E-94B8-2C26-F89C-1DAC487EE5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1815" y="405113"/>
            <a:ext cx="4456843" cy="6171013"/>
          </a:xfrm>
        </p:spPr>
      </p:pic>
    </p:spTree>
    <p:extLst>
      <p:ext uri="{BB962C8B-B14F-4D97-AF65-F5344CB8AC3E}">
        <p14:creationId xmlns:p14="http://schemas.microsoft.com/office/powerpoint/2010/main" val="219999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200ED-9752-F73A-5E39-7352EE82E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8FA00-1400-B67D-81D4-A3750F5021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980" y="388716"/>
            <a:ext cx="4560425" cy="6080567"/>
          </a:xfrm>
        </p:spPr>
      </p:pic>
    </p:spTree>
    <p:extLst>
      <p:ext uri="{BB962C8B-B14F-4D97-AF65-F5344CB8AC3E}">
        <p14:creationId xmlns:p14="http://schemas.microsoft.com/office/powerpoint/2010/main" val="41191183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F905E9-17FF-570F-A8A3-3043CC3F10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1148ED-4D5B-613A-838F-212EB23566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334" y="356403"/>
            <a:ext cx="3206188" cy="6145194"/>
          </a:xfrm>
        </p:spPr>
      </p:pic>
    </p:spTree>
    <p:extLst>
      <p:ext uri="{BB962C8B-B14F-4D97-AF65-F5344CB8AC3E}">
        <p14:creationId xmlns:p14="http://schemas.microsoft.com/office/powerpoint/2010/main" val="22641744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60D285-3C7A-433A-19C2-DD26E37CE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561451-5666-E778-35AF-AFB3CCB375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3591" y="360055"/>
            <a:ext cx="5034986" cy="6137889"/>
          </a:xfrm>
        </p:spPr>
      </p:pic>
    </p:spTree>
    <p:extLst>
      <p:ext uri="{BB962C8B-B14F-4D97-AF65-F5344CB8AC3E}">
        <p14:creationId xmlns:p14="http://schemas.microsoft.com/office/powerpoint/2010/main" val="1680010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CCF81A-512F-3368-EB29-B9F71018D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5E7213-AAE2-02CC-812C-36DC420070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4532" y="368150"/>
            <a:ext cx="4479402" cy="6131500"/>
          </a:xfrm>
        </p:spPr>
      </p:pic>
    </p:spTree>
    <p:extLst>
      <p:ext uri="{BB962C8B-B14F-4D97-AF65-F5344CB8AC3E}">
        <p14:creationId xmlns:p14="http://schemas.microsoft.com/office/powerpoint/2010/main" val="3406923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7C40C0-E291-4CBD-61F5-3EEE7AF982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13FD1A-85C1-047E-0F40-226FC24C01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583" y="423923"/>
            <a:ext cx="6010154" cy="6010154"/>
          </a:xfrm>
        </p:spPr>
      </p:pic>
    </p:spTree>
    <p:extLst>
      <p:ext uri="{BB962C8B-B14F-4D97-AF65-F5344CB8AC3E}">
        <p14:creationId xmlns:p14="http://schemas.microsoft.com/office/powerpoint/2010/main" val="31136142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0104E8-4D92-A14A-E16D-E1C0939E9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40A6BE-95DE-0A6F-2924-6F68866590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2801" y="751784"/>
            <a:ext cx="8019380" cy="5496616"/>
          </a:xfrm>
        </p:spPr>
      </p:pic>
    </p:spTree>
    <p:extLst>
      <p:ext uri="{BB962C8B-B14F-4D97-AF65-F5344CB8AC3E}">
        <p14:creationId xmlns:p14="http://schemas.microsoft.com/office/powerpoint/2010/main" val="8361066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F222A50-98AC-8BE8-3BB4-2075B568BD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40786F-BE87-5550-8077-C7FAAB8CAC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9420" y="428263"/>
            <a:ext cx="7744028" cy="6043028"/>
          </a:xfrm>
        </p:spPr>
      </p:pic>
    </p:spTree>
    <p:extLst>
      <p:ext uri="{BB962C8B-B14F-4D97-AF65-F5344CB8AC3E}">
        <p14:creationId xmlns:p14="http://schemas.microsoft.com/office/powerpoint/2010/main" val="3788289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C92993-C90B-27F8-E61D-9FAF54066E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3B07C9-BFA3-78E8-3455-247AC1134F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054" y="348687"/>
            <a:ext cx="6160625" cy="6160625"/>
          </a:xfrm>
        </p:spPr>
      </p:pic>
    </p:spTree>
    <p:extLst>
      <p:ext uri="{BB962C8B-B14F-4D97-AF65-F5344CB8AC3E}">
        <p14:creationId xmlns:p14="http://schemas.microsoft.com/office/powerpoint/2010/main" val="250198575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514F43-F888-7605-8C87-623361E37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4FFCD6-4127-B30E-858F-CF64E0B71B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49" y="381965"/>
            <a:ext cx="5160103" cy="609461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6B9AFB2-74EA-AE1D-2D9F-B8A23DDCBAEE}"/>
              </a:ext>
            </a:extLst>
          </p:cNvPr>
          <p:cNvSpPr/>
          <p:nvPr/>
        </p:nvSpPr>
        <p:spPr>
          <a:xfrm>
            <a:off x="3769468" y="2967335"/>
            <a:ext cx="465307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 AU REVOIR !</a:t>
            </a:r>
          </a:p>
        </p:txBody>
      </p:sp>
    </p:spTree>
    <p:extLst>
      <p:ext uri="{BB962C8B-B14F-4D97-AF65-F5344CB8AC3E}">
        <p14:creationId xmlns:p14="http://schemas.microsoft.com/office/powerpoint/2010/main" val="22534023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C80C10-2877-C965-A6C2-DC4BC99A4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B1304B-A261-0BD0-5BFD-83EBAD2B91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807" y="417011"/>
            <a:ext cx="4490977" cy="5987969"/>
          </a:xfrm>
        </p:spPr>
      </p:pic>
    </p:spTree>
    <p:extLst>
      <p:ext uri="{BB962C8B-B14F-4D97-AF65-F5344CB8AC3E}">
        <p14:creationId xmlns:p14="http://schemas.microsoft.com/office/powerpoint/2010/main" val="2978392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139A05-8645-D425-0085-ED417A491A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6A900D-4DA0-9A66-66DA-4DEE4148FF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469" y="364465"/>
            <a:ext cx="6935956" cy="6129070"/>
          </a:xfrm>
        </p:spPr>
      </p:pic>
    </p:spTree>
    <p:extLst>
      <p:ext uri="{BB962C8B-B14F-4D97-AF65-F5344CB8AC3E}">
        <p14:creationId xmlns:p14="http://schemas.microsoft.com/office/powerpoint/2010/main" val="1299586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23641B-0B8E-6897-E42C-5333BD9F8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F47649-6CFD-815D-3D40-C34906282C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537" y="405114"/>
            <a:ext cx="4463972" cy="6110380"/>
          </a:xfrm>
        </p:spPr>
      </p:pic>
    </p:spTree>
    <p:extLst>
      <p:ext uri="{BB962C8B-B14F-4D97-AF65-F5344CB8AC3E}">
        <p14:creationId xmlns:p14="http://schemas.microsoft.com/office/powerpoint/2010/main" val="33245232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35FFB5-29D6-7069-2F38-DB2105B84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4D68F7C-8AEE-6B90-6F8C-045AB3B2BF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602" y="510522"/>
            <a:ext cx="7388443" cy="5836955"/>
          </a:xfrm>
        </p:spPr>
      </p:pic>
    </p:spTree>
    <p:extLst>
      <p:ext uri="{BB962C8B-B14F-4D97-AF65-F5344CB8AC3E}">
        <p14:creationId xmlns:p14="http://schemas.microsoft.com/office/powerpoint/2010/main" val="15329804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2A66B9-B7B5-39FA-58A7-26872FDEF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AB34C4-A886-7E5C-3292-8E7D574C13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2958" y="372785"/>
            <a:ext cx="4525700" cy="6160460"/>
          </a:xfrm>
        </p:spPr>
      </p:pic>
    </p:spTree>
    <p:extLst>
      <p:ext uri="{BB962C8B-B14F-4D97-AF65-F5344CB8AC3E}">
        <p14:creationId xmlns:p14="http://schemas.microsoft.com/office/powerpoint/2010/main" val="31434376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A2A51A-F894-5B6F-D803-F8ECCF8D7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6F7BC2-B71A-CC9D-7601-0EC59D9572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060" y="404806"/>
            <a:ext cx="4895413" cy="6048388"/>
          </a:xfrm>
        </p:spPr>
      </p:pic>
    </p:spTree>
    <p:extLst>
      <p:ext uri="{BB962C8B-B14F-4D97-AF65-F5344CB8AC3E}">
        <p14:creationId xmlns:p14="http://schemas.microsoft.com/office/powerpoint/2010/main" val="29230480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F95E9D-2D75-D0C2-F837-B94E6BA4D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70CA09-6753-C7B2-B29B-FD36AED0B8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6658" y="387879"/>
            <a:ext cx="4560426" cy="6077679"/>
          </a:xfrm>
        </p:spPr>
      </p:pic>
    </p:spTree>
    <p:extLst>
      <p:ext uri="{BB962C8B-B14F-4D97-AF65-F5344CB8AC3E}">
        <p14:creationId xmlns:p14="http://schemas.microsoft.com/office/powerpoint/2010/main" val="118861155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009015-B015-32EE-4065-EB77B4EED4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A8C41D-3A8A-2449-596D-5FA025F357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9047" y="416132"/>
            <a:ext cx="6654011" cy="6025736"/>
          </a:xfrm>
        </p:spPr>
      </p:pic>
    </p:spTree>
    <p:extLst>
      <p:ext uri="{BB962C8B-B14F-4D97-AF65-F5344CB8AC3E}">
        <p14:creationId xmlns:p14="http://schemas.microsoft.com/office/powerpoint/2010/main" val="25659915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0805F3-DA31-6A11-594A-7749BE519C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75BAD7D-31D0-2008-FE2F-5B50DAD66F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2730" y="391977"/>
            <a:ext cx="6824769" cy="6074045"/>
          </a:xfrm>
        </p:spPr>
      </p:pic>
    </p:spTree>
    <p:extLst>
      <p:ext uri="{BB962C8B-B14F-4D97-AF65-F5344CB8AC3E}">
        <p14:creationId xmlns:p14="http://schemas.microsoft.com/office/powerpoint/2010/main" val="1676984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19D7F4-351E-9ADB-9F09-C50AF83FC5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3797FC-EB41-2D00-FEDF-4ACD269EEB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3671" y="359617"/>
            <a:ext cx="5428526" cy="6138766"/>
          </a:xfrm>
        </p:spPr>
      </p:pic>
    </p:spTree>
    <p:extLst>
      <p:ext uri="{BB962C8B-B14F-4D97-AF65-F5344CB8AC3E}">
        <p14:creationId xmlns:p14="http://schemas.microsoft.com/office/powerpoint/2010/main" val="599916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31643-5A4D-C51D-5175-AEDC0D340B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>
            <a:extLst>
              <a:ext uri="{FF2B5EF4-FFF2-40B4-BE49-F238E27FC236}">
                <a16:creationId xmlns:a16="http://schemas.microsoft.com/office/drawing/2014/main" id="{C84CD62F-C8C7-2906-D5E1-FA69028B21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6430" y="393665"/>
            <a:ext cx="5926237" cy="6085456"/>
          </a:xfrm>
        </p:spPr>
      </p:pic>
    </p:spTree>
    <p:extLst>
      <p:ext uri="{BB962C8B-B14F-4D97-AF65-F5344CB8AC3E}">
        <p14:creationId xmlns:p14="http://schemas.microsoft.com/office/powerpoint/2010/main" val="12441699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15888C-CC3D-2D7B-0CB2-4333A5251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630803-E3E9-C144-F2F4-293DEF9369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027" y="342355"/>
            <a:ext cx="6354501" cy="6173290"/>
          </a:xfrm>
        </p:spPr>
      </p:pic>
    </p:spTree>
    <p:extLst>
      <p:ext uri="{BB962C8B-B14F-4D97-AF65-F5344CB8AC3E}">
        <p14:creationId xmlns:p14="http://schemas.microsoft.com/office/powerpoint/2010/main" val="29975119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0355CA-5B2A-16C1-E6A0-44D2DA9E75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B3D394-184D-8546-E59D-6344A035EC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4383" y="394012"/>
            <a:ext cx="6285053" cy="6069975"/>
          </a:xfrm>
        </p:spPr>
      </p:pic>
    </p:spTree>
    <p:extLst>
      <p:ext uri="{BB962C8B-B14F-4D97-AF65-F5344CB8AC3E}">
        <p14:creationId xmlns:p14="http://schemas.microsoft.com/office/powerpoint/2010/main" val="1297548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976643-1B8F-A909-6140-389791630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9F25FF-7A70-9DC5-B3AF-C9AE9EBE72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1279" y="408007"/>
            <a:ext cx="8369441" cy="6041985"/>
          </a:xfrm>
        </p:spPr>
      </p:pic>
    </p:spTree>
    <p:extLst>
      <p:ext uri="{BB962C8B-B14F-4D97-AF65-F5344CB8AC3E}">
        <p14:creationId xmlns:p14="http://schemas.microsoft.com/office/powerpoint/2010/main" val="11268866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DFCBEE3-D538-9844-06B9-DA0081BACA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CA8F84-9F25-5C34-ED3E-0401D3FEF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026" y="462987"/>
            <a:ext cx="6081516" cy="5962518"/>
          </a:xfrm>
        </p:spPr>
      </p:pic>
    </p:spTree>
    <p:extLst>
      <p:ext uri="{BB962C8B-B14F-4D97-AF65-F5344CB8AC3E}">
        <p14:creationId xmlns:p14="http://schemas.microsoft.com/office/powerpoint/2010/main" val="12008069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09A7F9-9C20-B4A9-EC70-0670D9D82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3E4F68-6466-FD08-2C12-D0D290599D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6626" y="317426"/>
            <a:ext cx="5958087" cy="6223147"/>
          </a:xfrm>
        </p:spPr>
      </p:pic>
    </p:spTree>
    <p:extLst>
      <p:ext uri="{BB962C8B-B14F-4D97-AF65-F5344CB8AC3E}">
        <p14:creationId xmlns:p14="http://schemas.microsoft.com/office/powerpoint/2010/main" val="305108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F160B9-6E9E-08FF-D2CF-2216031370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95E670-7D04-9869-B400-A112FC2580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617" y="609600"/>
            <a:ext cx="8665127" cy="5791193"/>
          </a:xfrm>
        </p:spPr>
      </p:pic>
    </p:spTree>
    <p:extLst>
      <p:ext uri="{BB962C8B-B14F-4D97-AF65-F5344CB8AC3E}">
        <p14:creationId xmlns:p14="http://schemas.microsoft.com/office/powerpoint/2010/main" val="6637188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99CC3E-300A-3818-5082-0723C7CF9F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186A91-0DCD-E48F-B998-A45CFB289B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2514" y="447072"/>
            <a:ext cx="5963856" cy="5963856"/>
          </a:xfrm>
        </p:spPr>
      </p:pic>
    </p:spTree>
    <p:extLst>
      <p:ext uri="{BB962C8B-B14F-4D97-AF65-F5344CB8AC3E}">
        <p14:creationId xmlns:p14="http://schemas.microsoft.com/office/powerpoint/2010/main" val="20415958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1C3C95-D019-7A7A-7136-0C95DBEA8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509D96-D77B-C728-0F04-EA3125119A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067" y="439838"/>
            <a:ext cx="6038049" cy="6049528"/>
          </a:xfrm>
        </p:spPr>
      </p:pic>
    </p:spTree>
    <p:extLst>
      <p:ext uri="{BB962C8B-B14F-4D97-AF65-F5344CB8AC3E}">
        <p14:creationId xmlns:p14="http://schemas.microsoft.com/office/powerpoint/2010/main" val="26824427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CDC317-5C24-EFBE-AA81-AB5474DE4B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1A81A9-0B3E-D075-F026-7F586FF875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097" y="393539"/>
            <a:ext cx="6016869" cy="6102519"/>
          </a:xfrm>
        </p:spPr>
      </p:pic>
    </p:spTree>
    <p:extLst>
      <p:ext uri="{BB962C8B-B14F-4D97-AF65-F5344CB8AC3E}">
        <p14:creationId xmlns:p14="http://schemas.microsoft.com/office/powerpoint/2010/main" val="9757979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07DA54-0A3C-EA51-7A4D-E402ABD132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484E7E-40CB-CFED-CAAA-421AD80C79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0131" y="373283"/>
            <a:ext cx="6192455" cy="6111433"/>
          </a:xfrm>
        </p:spPr>
      </p:pic>
    </p:spTree>
    <p:extLst>
      <p:ext uri="{BB962C8B-B14F-4D97-AF65-F5344CB8AC3E}">
        <p14:creationId xmlns:p14="http://schemas.microsoft.com/office/powerpoint/2010/main" val="13692687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B3A4A5-4E4A-F5A6-B896-596FA4080F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FCAEE0-A09D-9987-C77C-E7B9D3FF55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8738" y="609600"/>
            <a:ext cx="6797941" cy="5966278"/>
          </a:xfrm>
        </p:spPr>
      </p:pic>
    </p:spTree>
    <p:extLst>
      <p:ext uri="{BB962C8B-B14F-4D97-AF65-F5344CB8AC3E}">
        <p14:creationId xmlns:p14="http://schemas.microsoft.com/office/powerpoint/2010/main" val="1346978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CE5A31-190A-3C9C-2891-899DC2CA1F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7F60CB-4FF8-0253-31A0-B1F0EA3118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6715" y="405113"/>
            <a:ext cx="5869655" cy="6025881"/>
          </a:xfrm>
        </p:spPr>
      </p:pic>
    </p:spTree>
    <p:extLst>
      <p:ext uri="{BB962C8B-B14F-4D97-AF65-F5344CB8AC3E}">
        <p14:creationId xmlns:p14="http://schemas.microsoft.com/office/powerpoint/2010/main" val="1422656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5332EC-30DC-D9F6-36AE-73EE1EA9E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00E2B1-8ED2-C3A3-3DF6-E7ED72E61C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83" y="393539"/>
            <a:ext cx="5382742" cy="6017211"/>
          </a:xfrm>
        </p:spPr>
      </p:pic>
    </p:spTree>
    <p:extLst>
      <p:ext uri="{BB962C8B-B14F-4D97-AF65-F5344CB8AC3E}">
        <p14:creationId xmlns:p14="http://schemas.microsoft.com/office/powerpoint/2010/main" val="33491616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2906E8-77DA-4DDF-7334-D49C47376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DDE853-E351-7DB8-28FD-4307620757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8947" y="362771"/>
            <a:ext cx="5729468" cy="6132458"/>
          </a:xfrm>
        </p:spPr>
      </p:pic>
    </p:spTree>
    <p:extLst>
      <p:ext uri="{BB962C8B-B14F-4D97-AF65-F5344CB8AC3E}">
        <p14:creationId xmlns:p14="http://schemas.microsoft.com/office/powerpoint/2010/main" val="3088210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50CF47-39C0-3138-C408-03A5BD9DD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197759-19CF-E5CC-8074-B25E6C6AB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32" y="397949"/>
            <a:ext cx="6510272" cy="6062101"/>
          </a:xfrm>
        </p:spPr>
      </p:pic>
    </p:spTree>
    <p:extLst>
      <p:ext uri="{BB962C8B-B14F-4D97-AF65-F5344CB8AC3E}">
        <p14:creationId xmlns:p14="http://schemas.microsoft.com/office/powerpoint/2010/main" val="17749451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FD3592-D197-F900-F9FE-B3198785EE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1E5D45-CE4B-2B09-2981-1663CD49C7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6052" y="383411"/>
            <a:ext cx="6091177" cy="6091177"/>
          </a:xfrm>
        </p:spPr>
      </p:pic>
    </p:spTree>
    <p:extLst>
      <p:ext uri="{BB962C8B-B14F-4D97-AF65-F5344CB8AC3E}">
        <p14:creationId xmlns:p14="http://schemas.microsoft.com/office/powerpoint/2010/main" val="16918946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AF0B2D-251C-AC9F-D215-E8B7FC48A0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1" name="Espace réservé du contenu 10">
            <a:extLst>
              <a:ext uri="{FF2B5EF4-FFF2-40B4-BE49-F238E27FC236}">
                <a16:creationId xmlns:a16="http://schemas.microsoft.com/office/drawing/2014/main" id="{FDB09C21-916C-280E-392B-28FBFB4CF7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949" y="412348"/>
            <a:ext cx="6033304" cy="6033304"/>
          </a:xfr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361CAE3F-CB53-D074-D2E2-DDD3861BB908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40558" y="5650343"/>
            <a:ext cx="737042" cy="598057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95D9AA3D-54EA-50F5-91E7-7094C958AB52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81" y="5425196"/>
            <a:ext cx="1454015" cy="823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9134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50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Patchwork design template">
  <a:themeElements>
    <a:clrScheme name="Thème Office 1">
      <a:dk1>
        <a:srgbClr val="6C0093"/>
      </a:dk1>
      <a:lt1>
        <a:srgbClr val="FFFFFF"/>
      </a:lt1>
      <a:dk2>
        <a:srgbClr val="0006B0"/>
      </a:dk2>
      <a:lt2>
        <a:srgbClr val="00B7A5"/>
      </a:lt2>
      <a:accent1>
        <a:srgbClr val="B50069"/>
      </a:accent1>
      <a:accent2>
        <a:srgbClr val="0100B4"/>
      </a:accent2>
      <a:accent3>
        <a:srgbClr val="AAAAD4"/>
      </a:accent3>
      <a:accent4>
        <a:srgbClr val="DADADA"/>
      </a:accent4>
      <a:accent5>
        <a:srgbClr val="D7AAB9"/>
      </a:accent5>
      <a:accent6>
        <a:srgbClr val="0100A3"/>
      </a:accent6>
      <a:hlink>
        <a:srgbClr val="F297CD"/>
      </a:hlink>
      <a:folHlink>
        <a:srgbClr val="751FE6"/>
      </a:folHlink>
    </a:clrScheme>
    <a:fontScheme name="Thème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Thème Office 1">
        <a:dk1>
          <a:srgbClr val="6C0093"/>
        </a:dk1>
        <a:lt1>
          <a:srgbClr val="FFFFFF"/>
        </a:lt1>
        <a:dk2>
          <a:srgbClr val="0006B0"/>
        </a:dk2>
        <a:lt2>
          <a:srgbClr val="00B7A5"/>
        </a:lt2>
        <a:accent1>
          <a:srgbClr val="B50069"/>
        </a:accent1>
        <a:accent2>
          <a:srgbClr val="0100B4"/>
        </a:accent2>
        <a:accent3>
          <a:srgbClr val="AAAAD4"/>
        </a:accent3>
        <a:accent4>
          <a:srgbClr val="DADADA"/>
        </a:accent4>
        <a:accent5>
          <a:srgbClr val="D7AAB9"/>
        </a:accent5>
        <a:accent6>
          <a:srgbClr val="0100A3"/>
        </a:accent6>
        <a:hlink>
          <a:srgbClr val="F297CD"/>
        </a:hlink>
        <a:folHlink>
          <a:srgbClr val="751FE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hème Office 2">
        <a:dk1>
          <a:srgbClr val="081D58"/>
        </a:dk1>
        <a:lt1>
          <a:srgbClr val="FFFFFF"/>
        </a:lt1>
        <a:dk2>
          <a:srgbClr val="CF0E30"/>
        </a:dk2>
        <a:lt2>
          <a:srgbClr val="CECECE"/>
        </a:lt2>
        <a:accent1>
          <a:srgbClr val="79A0FE"/>
        </a:accent1>
        <a:accent2>
          <a:srgbClr val="8CF4EA"/>
        </a:accent2>
        <a:accent3>
          <a:srgbClr val="FFFFFF"/>
        </a:accent3>
        <a:accent4>
          <a:srgbClr val="06174A"/>
        </a:accent4>
        <a:accent5>
          <a:srgbClr val="BECDFE"/>
        </a:accent5>
        <a:accent6>
          <a:srgbClr val="7EDDD4"/>
        </a:accent6>
        <a:hlink>
          <a:srgbClr val="F39FD1"/>
        </a:hlink>
        <a:folHlink>
          <a:srgbClr val="FCFE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hème Office 3">
        <a:dk1>
          <a:srgbClr val="474747"/>
        </a:dk1>
        <a:lt1>
          <a:srgbClr val="FFFFFF"/>
        </a:lt1>
        <a:dk2>
          <a:srgbClr val="000000"/>
        </a:dk2>
        <a:lt2>
          <a:srgbClr val="CECECE"/>
        </a:lt2>
        <a:accent1>
          <a:srgbClr val="919191"/>
        </a:accent1>
        <a:accent2>
          <a:srgbClr val="ABABAB"/>
        </a:accent2>
        <a:accent3>
          <a:srgbClr val="FFFFFF"/>
        </a:accent3>
        <a:accent4>
          <a:srgbClr val="3B3B3B"/>
        </a:accent4>
        <a:accent5>
          <a:srgbClr val="C7C7C7"/>
        </a:accent5>
        <a:accent6>
          <a:srgbClr val="9B9B9B"/>
        </a:accent6>
        <a:hlink>
          <a:srgbClr val="676767"/>
        </a:hlink>
        <a:folHlink>
          <a:srgbClr val="DADAD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Patchwork design template</Template>
  <TotalTime>61</TotalTime>
  <Words>10</Words>
  <Application>Microsoft Office PowerPoint</Application>
  <PresentationFormat>Grand écran</PresentationFormat>
  <Paragraphs>2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3" baseType="lpstr">
      <vt:lpstr>Arial</vt:lpstr>
      <vt:lpstr>Times New Roman</vt:lpstr>
      <vt:lpstr>Patchwork design template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Theberliner</cp:lastModifiedBy>
  <cp:revision>3</cp:revision>
  <dcterms:created xsi:type="dcterms:W3CDTF">2022-05-19T16:13:55Z</dcterms:created>
  <dcterms:modified xsi:type="dcterms:W3CDTF">2022-06-02T17:43:51Z</dcterms:modified>
</cp:coreProperties>
</file>