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4" r:id="rId5"/>
    <p:sldId id="259" r:id="rId6"/>
    <p:sldId id="260" r:id="rId7"/>
    <p:sldId id="285" r:id="rId8"/>
    <p:sldId id="261" r:id="rId9"/>
    <p:sldId id="262" r:id="rId10"/>
    <p:sldId id="286" r:id="rId11"/>
    <p:sldId id="263" r:id="rId12"/>
    <p:sldId id="264" r:id="rId13"/>
    <p:sldId id="287" r:id="rId14"/>
    <p:sldId id="265" r:id="rId15"/>
    <p:sldId id="266" r:id="rId16"/>
    <p:sldId id="288" r:id="rId17"/>
    <p:sldId id="267" r:id="rId18"/>
    <p:sldId id="268" r:id="rId19"/>
    <p:sldId id="289" r:id="rId20"/>
    <p:sldId id="269" r:id="rId21"/>
    <p:sldId id="270" r:id="rId22"/>
    <p:sldId id="290" r:id="rId23"/>
    <p:sldId id="271" r:id="rId24"/>
    <p:sldId id="291" r:id="rId25"/>
    <p:sldId id="272" r:id="rId26"/>
    <p:sldId id="292" r:id="rId27"/>
    <p:sldId id="273" r:id="rId28"/>
    <p:sldId id="274" r:id="rId29"/>
    <p:sldId id="275" r:id="rId30"/>
    <p:sldId id="293" r:id="rId31"/>
    <p:sldId id="276" r:id="rId32"/>
    <p:sldId id="277" r:id="rId33"/>
    <p:sldId id="294" r:id="rId34"/>
    <p:sldId id="278" r:id="rId35"/>
    <p:sldId id="279" r:id="rId36"/>
    <p:sldId id="280" r:id="rId37"/>
    <p:sldId id="281" r:id="rId38"/>
    <p:sldId id="282" r:id="rId39"/>
    <p:sldId id="283" r:id="rId40"/>
    <p:sldId id="295" r:id="rId4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E61C5C6C-E58C-5183-525D-BB44D84030CD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67C08646-8262-B093-2C19-292231A488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BD1793DE-CED5-5B25-ABEA-3163070E5F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7C306A7E-90FE-96C9-3184-574922D788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B191B144-D3F2-27C4-84D2-77FA86F628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6C7B4EE8-F27C-8813-D0A0-D99BEB0F1F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AA3FF348-2F03-D9F6-742B-C5011A395A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7767A105-6869-8EFB-4B65-C8208A4E85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5A9AA95F-B702-2E60-9E88-924C6811AA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03539F85-8732-8F34-6917-E05DFFD50A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4C330EEC-6A3E-9B79-9239-FE68A5375A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B78354E6-F88D-7826-0E5B-F2BFDA16BA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95906301-1479-3F92-D8DC-A99B85E21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F6266623-8CE1-B9EA-82A6-20E5D8DE7C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D381DFA4-F6E2-22A2-C7F4-777C5254FF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B59282EE-CD32-4EF7-4002-FD5B2B28F7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D534FC29-6A92-0E74-766F-ECFCE81A8A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D9B15624-EFF0-91F2-6B7F-1CFA62D644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AA4743FF-687F-5442-B87B-A908206A26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78B90014-FD7F-0E24-1F8B-A82F47B5DC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05299E04-1A21-6B61-6AF4-F55F30FD1E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4160DBD5-06C3-3DA7-069A-FEAF6CF0BB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DB5426C2-3748-ADF4-0956-3CC6B30CA7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EE35AF4C-92E4-3F02-4E69-4350E9F590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A624AFDF-5CCC-5C3A-76C1-E6890C8884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D62467EA-5C1B-9619-4748-6A1445CDF9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38ACF518-8E48-78B6-D95A-E649D790F4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92E3B93F-FD82-CD70-1709-1F85200C5E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9CDAE7BB-AF7A-424B-3D3A-EB8CCDD002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7E129C96-5855-26C6-DBD7-661B1AC9A2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A19F5A73-9B33-172C-D0DB-CC9C5FE9D2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FF65B938-6738-2525-C30A-942F6F9B7D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FBDD9F28-1422-7E43-2386-B30CD900FE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F62BB661-BEFA-3D15-840D-A5BBCD3BBD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000D66C7-01E5-5EF6-7A7E-71680835E2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8D01B752-7754-AAD9-E6AD-F32F83131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2A131C7B-1D62-52B1-BA92-6DACDFA8E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DA3E9783-DDBE-7CBE-307D-861B00A6A1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D9B1F837-9168-68D7-89F7-2188D6775B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9C54D23F-2786-3A53-D619-87C44FEDC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297FEA0F-3FC5-FD8F-8B14-BD90B9E87B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ADA3B8CB-A4D4-BFEC-01BE-6335D914E6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55B95129-DC89-8A2E-D306-4C9E3E7F3E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9DD4BA5D-FA7B-F483-AADE-BE4D29BDB8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6D8005B4-E81D-8589-75A3-03FCC630C7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7EB8F546-F14C-260E-1CB6-FB09CA4613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5B3DE007-35A8-8ACC-BC6D-E3A8D59A8A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4E8E5FE1-48E2-D74C-3167-D9D26F1E56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56EC4B72-A636-FAA6-3DEC-C268944F5F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FF7D6BFC-97DF-5DC0-3B6A-B222F37F4E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A2A65369-C610-801E-1C72-8122745814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6D7D1752-D561-65AB-A00D-4CF4054DA1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E0D504F9-ED1A-DB31-DF4D-9F9479D074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F765928F-52ED-1BC8-793F-345D1EB216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CE4D7821-A6FC-2C85-2A49-6893867E01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27465E15-66D5-52CC-1E28-1438F7DCE9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852FD47D-DD5F-222E-C781-C9CD3BD9ED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6F012DA9-6FE2-5DC1-D507-B23664698A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FED55979-DFD2-1AA1-7616-257F9D854B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83DFF537-3A87-6BE4-06A7-1B5B11DFF3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1DFA101A-36EF-44A4-BF96-EEE0035C0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55D82B82-08BF-2556-04E4-077F6E7F95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B50C4CB7-292A-9BF1-CBD8-898F53A968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00D3CF42-4073-2863-B519-451CA072B3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CB878C0C-8E53-B99F-111D-4F04749BBE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C35E75CB-A772-4262-7925-343B2DB761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B9D72E65-8071-B610-4CB6-430951854A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6D305DD4-F328-2623-A75A-DE7AF7D7C7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3764BD8A-D174-C610-341F-5D048B4AE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B3220232-F149-F100-7266-5E569661A1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E714DDE5-35B3-301D-7495-CF3DFD288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7847F8E6-0598-DA9C-2419-6FEDB42D96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0F031428-ADB9-CE13-7BE4-40714597FD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34015BF6-7EA0-C5D1-6A33-E8FFC89907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B7C5014E-23CE-41E9-2034-2E62C3566D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31CFDA14-FC9B-2D82-BEB6-58E1824EAB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FE6F969C-79D4-A7E3-2FD6-8D4E61F22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A3F2F9A1-D70B-01AB-8796-50AAD955057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E6A573D3-62D3-1E8F-152D-7DC426C5E6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F9279478-9260-3F55-3422-8BA8C2D6B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90BB7155-199E-2EFB-3DB8-796336BA7F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0E87386C-4FD9-6392-C42D-74BBCAF017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A1FE94CD-1504-E59F-540B-4CAAF98FF6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5C382B63-C4FF-A16D-147F-BAC2765945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2E2DA7B5-728A-B2EC-30BB-9E48382877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9246D96D-51C2-C061-AD44-EDDA7D825D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72CF9B87-C3DF-BD20-F3F9-F02140E7F3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FA9DF860-E501-CA5F-50DB-FBA5C37E9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BA9DA68A-9DEF-C6C6-6AA2-6DE8FB1BBB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B7B0B4FB-E096-5BA9-8EB8-A2DE3749CE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4D33ECB1-5836-52FD-762D-B156EBC65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58A49550-017D-D274-B452-C143CD7306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F19BD22D-F540-61AC-1B99-F269CF12AF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1FC4F548-A3DF-082A-7A06-EE600D1866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1A4360A8-8591-3371-2115-4A49AD737F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8B41131E-0549-1CB7-72C2-450021C3FC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21611E06-55F1-C1A9-067C-9730D181C8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C77A7B36-F8BF-6C9E-C86C-C8AC88448E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6A194487-31B1-DF61-5859-5F28483E18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B056D706-A537-0D6D-3CFA-CE24DA0560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5BA87C2A-81CD-F1DE-7D8E-0DEED9334B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83B2232A-BE4D-7BBA-4010-06F75BD195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0535C954-7C3D-88CE-8B13-7DC6C402F9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785B470C-D410-2290-B783-3E6C7F6F34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3C9EA5BF-DE50-425C-9CAE-50A90A3F8F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6CE5E34B-B0D5-7A0E-1F6E-6772E62A4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0E30C222-2EEF-144C-04E4-DBFA4BB9C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1B8B57BF-4D6B-FBF4-3338-EC56BC8733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A241D4F7-4E0D-4603-D4A7-130ACB95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80EB6E0B-9521-4F9C-7503-8ED148828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09BD5A3F-7D58-EAE9-03BC-3C6F79AE5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407ED443-E599-6224-C290-DA301627B8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619AAFAE-F264-BF70-B093-4A345C4DF9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E35F6D78-A471-BF94-1467-9548995616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0FB7AA39-D05A-323D-B121-1930FEBF95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20835DC6-AD6C-A6B7-78B2-12C4283F7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2FD38260-F02D-14F5-2F59-ECB9445918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A0619949-0043-64C4-AD74-23343C7B01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1EC2B3A2-1D42-554C-C441-11B7292A33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56859099-0B98-6954-FD00-10E8C1FB59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9D23BCF1-AB64-AE0C-F161-6F20ADB030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A1AD97F4-D1D5-EFF3-7562-D747B15C42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7DD06C1D-46F5-D879-21B2-4BF755BAC5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7490D4B0-B9C6-3E13-9203-850A325AA2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7D8BCC66-815F-7753-0FA2-A5567BAC4C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C32B7945-1A85-1C38-D77F-6D42C4AA37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379290EC-4DAD-3745-E23F-6F053B926B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D8F0638F-6FBF-CF61-C2DE-7B5C072D43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2A736676-BB33-9F90-374C-72B88038B2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136C0F48-4D8E-7747-6421-CBA0E1339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AA726FD4-58A9-340A-CFA2-0C67CF9E77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F15A8E75-6522-8DC9-9B36-265594B949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3AAD2720-FEF8-2C16-8EB9-09E55DC99C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FE9F9E6D-4DF3-DC40-C6A1-04055D880A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60777FA0-499F-E3DA-0951-6635BE48F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5229E487-880A-C78D-D3C9-C7B86A80FD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DA96407B-DE90-2E7E-E702-F92A0E3BD0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92EEC403-4F9D-99AD-923B-75AAE72653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F40F131A-EED1-6BBE-530A-7E3F79A478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3DCBE4D5-BF3A-6CA3-C853-469101BDE3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161DF712-AA95-A76E-0D6C-958CBC650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ECAB4987-86F5-5BA5-4DB5-326117BDEC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5656505C-FBA4-FB24-9E07-7A39E99483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FF80E1A4-FAD0-B46A-CE0C-2DF67FB9F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39F161AB-AC69-4ED7-B5EA-E57BE6827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519C2353-7B0C-3ADF-0946-7BEA871A0F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3F7B814D-A445-088F-C1CE-69E0DA9197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32A09A64-CEE7-3D44-CE74-18CFD2E152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7977F2F5-652C-8983-0E83-86A768FA4A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56AD2567-98AF-9068-9C08-A40D529411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25763691-471A-226A-5E0A-A23C098A1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3551E510-D242-4854-12CB-19AA8BBA88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E422D748-3C5E-DD2B-F3F4-46BF891CE2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DF940D73-B488-F020-90A5-8C5D10EC9117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C18F7E2D-47B4-DC4A-A9BD-DECD58DE7FDE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43B2486D-15DB-0BDC-A4AB-F8B9F14BEA3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B28CA187-7E25-22FE-51B0-19F2391AC5A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5518041C-9039-5750-F901-0DC34BAFBC8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9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EA1F0-5A4B-7D78-F28A-7BF5F05BB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5E8457-FE29-D662-EC0A-2464071AF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E3F1CF-E356-5017-DBAB-29F6A6FF3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5F8ACDD-A4FD-B755-F097-01A07BA176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405277-B72C-FC8C-5DAE-588468629A9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727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FD787-E300-258E-C40F-067845205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D4F740-8CF8-70A0-27BC-A495CDA50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0128F2-C9B4-D999-EC55-9EA7E2D50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68E04CC-E367-B83C-D4F3-25E09077B2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3007B9-EA8E-01EC-891F-CF54D6E9886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20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0C3F6-53D8-7507-5650-F319676DD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06E8B3-D472-E5E4-0101-FD0D38AF77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16F126-F1DE-13CA-A68A-A7A0995976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E07AF0-B8EC-F792-4854-EE017DB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1EDCC5-20D8-9BB3-F611-FC7EF61409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D0817E1-BBC0-027A-D000-506AE57142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39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B8847B-1458-4AAB-1E1E-6BF2E4599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5D0C888-37F6-1E03-21C5-31B8DCB95E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D7483B-C985-5A42-AA34-7AB5C4D0AC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8B8A764-7C9F-1335-AECA-DF51F98EBD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15C7070-8086-7FD0-C297-C6AEAB3296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5F2EC72-1C06-1149-D638-A861CC47D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4B95241B-536C-C734-C33B-98F45F5B97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B4E7F0B2-D4E7-C29C-BC9B-157375A4011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848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5A796-BBDF-CDB8-6E59-5B693A6E8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26D184A-F9EB-7CCB-5D5D-F517BF09A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DC760A-50E7-B9D8-26A5-B79F89348C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778014-C8DE-643C-DD26-3556BFFB3EA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471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D45A76C-1829-5A58-130C-C632A57EC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3672ADC-FC46-948F-292A-1D96D29C99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F757882-6842-4261-980B-4724D0C77FD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53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279D7-EB5B-4921-7BF4-7C4EA2797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64C3EB-C115-72F8-8D58-D1DBAD5B8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110E01E-6C3D-C86F-5B08-C1C8266675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5F2001-3B8D-FDA7-4627-B3E6AE395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015AF4-F747-8782-E138-09781111FA3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943CA6D2-17BC-5F23-F332-827A7782620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857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E4B43C-21CD-E159-9D85-7B271D0EA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B6CAB2-3735-5255-E638-CAE51C861A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74E2ED-D95C-0D19-C8E0-39CD28994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542880-CAFB-C4F4-F5A9-115011118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79750E-4851-9CB7-6653-F82CA33059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A900D649-A0DC-19F6-480A-B1F97B324C1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376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D073F-47A9-A62F-192F-AA329D518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20E3F7-B120-CC6C-03A2-07874CCD2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157BAF-38F1-D88F-574E-E35940C5D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6086CD-AA28-1449-FAC7-737B18D5234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851252-F2D5-A913-42D6-891F4A0B107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55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BF0920-3946-A61F-2852-19C7F6E98B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105511-43C3-420A-6A08-BCF36235F4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DA6C37-6722-CB16-5A2F-B8240CCD5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B288145-8B30-49D9-F28A-934996A6C9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132446E-D8CF-9456-5D48-86474CC61C1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88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C5348A8E-039D-DE81-4627-3BFD0B56907F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BFF71815-AE41-5E99-05C5-C141F6F3EE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D33E3CB3-B843-3876-626F-5A493D6A59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6A48D2D4-65DA-482C-64A8-349D40E1BC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219614E9-A64B-7D0F-D592-4306A7FB91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6687AAC6-358A-3A34-FC3B-A02D137B9F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0453DCD4-2E41-F979-F01A-962FD6ACBD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CE40E63E-61CE-65FA-FFF4-1E8DB5256F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BE2C8BDF-2A45-614B-38A1-6729B8C457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C48BC13C-AB07-A60A-DC24-B5A106FC2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5452FC5F-DE56-6494-8A0B-1A4ED60CCD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E675F364-3DED-3074-4EC8-104A7FFC0D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CCBF4A9B-249C-BE66-4C1E-64EFFF70AD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DE8EF12D-E253-C7E9-BD98-8D57D3D7C8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D47A5408-83A3-B013-28DC-9BBD2578FF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B2B2E3F5-C32A-1018-D11A-A75FF1E7C2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3C6F790D-A419-EF50-58BE-745034D159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D25DDE3D-D6AF-449B-D0CD-88DB9D2CAC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4C06E1F0-AE7A-BF00-F442-DEE2F8E119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FC39D4A7-96DE-EBC9-9A46-0B4F7A9339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574C5664-ED11-5BEF-125B-E84DA0D754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1096C99B-8945-1F39-3D42-74FD6B3B13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A69639C3-B1DE-A62B-697D-4E1A22161D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3C7CA857-6D3F-C5BD-1AAE-A44C0D644A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22D9EC8B-A1CD-D3B0-C5A8-5605771EB3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CFBBC3C3-E886-2CD0-8B7C-F55589CF9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CA2382AA-1A49-DCD9-8404-A683EE5E66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2610390D-8A31-D64E-BD22-0A99CC3E89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937BE214-2B7E-B050-B44D-EDAFFC906C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42AC3A2B-2530-76F9-E28A-B543128942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417B574E-0C76-B249-E678-73A4032C3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0EA6B39C-C089-E062-C470-EFC95883B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544AF6C0-30AC-7778-DC68-EC4F335856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5D0CCDC5-FDB2-0C65-1EB5-AE83A227DF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B3E021A9-9CD3-CDA6-016A-A82EF32565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27AB9A61-6DF4-F382-C933-5B946F80D8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5742D449-6071-1AFF-AA0C-296924499E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D932831B-FF26-3FB0-E063-1E9B3ED0D0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AC638D7C-365A-91F2-C10D-27E829A7C7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8AB2E1CA-F725-FB2C-05F6-9D5B2ED3CF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E6402A01-1CB1-3DC6-6316-B55FAA8945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B0C000FC-FB0D-0BAC-C8BC-75F741A43B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0448995D-A947-9911-1DE4-330195698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0904C5B6-4E6E-FE1D-949A-F82A5C209D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E3C942C2-CBD2-F1E9-A328-B8E06CB6C1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0837E29A-5EA0-7674-5326-90C047DE0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A86485E5-8CA2-B6F2-FF4C-0B821FC22F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7595BE8E-297D-5A34-9DDA-8DAEE9EA56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4D199207-668A-1B88-00F7-FB5BE4A0E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1EB1F38D-456D-43E1-3870-85E893132B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7CEE2B48-AE7E-82CA-CD21-0AF31708D2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A276B165-500B-2FCB-8AC9-E214DC3348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D0F6669C-6F41-F353-8113-25CDD20700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8418115D-424B-5986-C561-13DD5214EA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780E6758-5252-EACF-FD39-69BE09680C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EC6DC3D6-8FAC-486E-51F6-A9738C90AC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2756F21F-2596-F90D-C1A2-7D3156F4E5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545AA0C7-B9FB-E316-7287-4D1250F137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C4F6A3A1-ED1E-E2F2-3FBD-FA9FFDB543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AAD57119-1220-2C93-8173-B4D5F6EA95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97CED822-53BF-339E-C834-E598FE93D7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B9937FA4-05B5-BD71-6D55-E25889F3A1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7DB26424-8A95-7FED-B09C-3FD8E68CC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4148CB4A-1601-0942-7336-686C0AAACC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350819CD-D744-FEF7-A0DE-E5F4A026AC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CB80DCDF-374E-EFF9-4B10-4F7983169A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F485DE8F-D033-17C5-A64C-590796510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1741DB34-E065-6B8D-55FE-0C8C0A3857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785C7CA5-F840-A60F-CD8A-DC3EB3E80A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AC52BAEB-8214-864E-A156-A8082D8643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2E413B7D-59EB-5958-F487-DFCCE57E03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4E0B1282-2DC2-4803-FDEB-91705B974B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67D70D16-BC66-BF86-B2A4-7B0580F356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E62B6DBF-4260-F730-5CDE-203E8AAB56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703E5AD7-20A8-53EB-6FC1-051CFEF55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A3170B1B-320C-2CCD-9179-0EAD7C4238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02F8E2EC-2A36-247D-FBEC-4167073CCF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231A958F-15F4-2F0E-F1EA-4B1C3B47A7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621E098B-7BAB-3AF8-CCA3-6C63BB32EE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F897A739-1374-5686-1CAC-DC19273C33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A5462DDB-2BC6-B927-7C99-E24CFA821B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73637EFC-66C0-E0AE-305F-78AF1C4DB0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7CAEF5CC-7AE4-8A97-F2E2-358AAD3244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9E0A6D87-B9FA-FF57-57B2-B431B54496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C1D2492A-0542-0C55-C100-30C0CDB4F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993F8A96-2AA3-D1BE-09A1-4CE36EAEEA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4968DCA5-F17F-B75E-EE5E-C64BE94297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BD737E96-C9BA-2D9B-1D21-ED30B96360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6A67B5A7-9640-B1CB-793C-4C2F8252E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B0908B58-70D7-69B2-D9C3-A6F257AEA6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05F66E13-7941-4511-C939-3073152C72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1DFE2AB3-84FF-D388-0FD1-58C2753F7F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EA6F8FDA-6934-88CC-236E-02CACCC0BD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03D33009-E7B9-D0E1-E5D8-8573F7E11E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C2244CB3-F520-7452-5592-1FB61FDC27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AD69E482-277F-CB3E-ADD0-391E188F12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DE46DBB5-23D2-C9BF-89F9-59A9804F6E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E3C807C1-AEEB-FDC6-ADB2-9E1F676295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D017876C-753C-DADF-A05A-ADDE0890E8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A9C5BE30-2B12-33DA-9EA0-10FF9FF7AA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5F96A3D6-A2B6-1119-FC1C-BDA97A7251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D5F50058-BFD2-5C08-7359-B516DAFC93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F5629B3C-91D4-C217-9D79-93EAF0433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1A6BCF49-80B4-7C96-324E-BFAB8004DA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6E6E614F-25B0-EDEC-41F8-B691419474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D23E32B5-C651-6143-3011-CC7F81F378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55A6775E-36AE-6FCE-3644-05C72669F0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FD24F421-71AA-38EC-C90B-36255C749C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3A5B2F10-CD2F-F2E6-F53A-E4FE43CB59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3E095836-3F71-5E62-071D-2FE787C067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D478FF75-D92D-BDD1-5B46-5C605C570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7EDFB0C6-1A0C-B5C0-B37F-CF2EBBF45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DBB25E39-DD15-5DA0-9698-2FECCE1F58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37E97025-9E70-3670-A51B-C99FFCA7E8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99D8306A-C9A9-EB50-6233-B6929D7DD2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5BBDDAC4-BE6F-5530-9578-877D10B8F2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737DB0ED-4DA4-5724-BDA2-9C5939A89F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0C60DAD0-AF70-4B71-8B49-C9F5629760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E6A0E667-3C5C-30C0-AD49-F1AB9A07A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592F5989-0552-5C8E-33B7-249726E0A3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F2A22343-7EE3-83B4-20D7-FFAB169FBC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4BABE3BA-5637-4D94-4ED8-1D52819B74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E9703894-730C-1258-2F74-02A6ADB23D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913DD817-C8FF-5F80-F668-740757866B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FC288744-9FD6-AD03-99F4-9DD0241A42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248BE857-D6D2-78FD-04AA-80EA062A4E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3EE4A298-45A8-6926-5EB7-4E7157278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07F7C4BE-8615-00B7-C096-B967EAF4F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4DEE184F-915E-C3BE-B491-FD8BEFA63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D694C0F5-1083-25CE-3CD2-096883CB26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1C1BE56F-AF7A-F98A-FCC8-770C04B7BC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0036FBB1-A568-230B-FA78-67869F1796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4CD51284-8E4A-E4FA-18EA-EA225A43F4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17DAC3FD-12AA-D4D2-F0AE-88920C17FF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4C8FA73D-87DE-60C6-EDAD-C2F872811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C88358E5-EB3B-B3A4-DFDE-0C4724DB96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EB564025-F610-3A5C-2253-B144DEF27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773B967F-4419-0A5D-FDBE-6F61A4764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A5CCD264-A8D7-572C-282A-BB36A74C4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903D0A51-D391-7455-792D-29751C60A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38B1C773-6B0D-669D-3D67-EC3760EA7B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09720B05-6EC4-19D3-92EF-AE8CD98002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939125E9-1F86-9438-A36A-E9067569DE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22B11C27-C932-6FB5-4B52-04FDE46BA9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8D515A9B-F05D-CE40-C8CC-55EB3A99D8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1A535903-D182-9374-85EA-958B16078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307721EE-4816-52AD-E767-720785032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41E5DD39-9259-CE31-B7F5-142E1527C7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D7E25310-0907-359D-CAE3-67542B26FE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3E51D151-2042-D8E7-3598-0C7B42BB40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6663D601-D546-4FD4-D3FB-1EDD9C19BA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837BF67C-E26F-8B98-D91A-9E1AA5E5CA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78961CE2-1E20-187D-871A-ACCC6E482A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2E7E5254-3FF9-E850-41A3-E35319D37F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DD6ED739-410F-4915-1A96-F6120841FE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DF89A987-F2D7-A1D6-F004-15BBC461EB4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20EC4CD-6607-483F-AA69-B7D41697BB56}" type="datetimeFigureOut">
              <a:rPr lang="fr-FR" smtClean="0"/>
              <a:t>12/05/2022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4B5E507D-4F61-18E0-C3A2-5E98BC2CD2C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A0C8E2-2922-4271-949A-4E538DC1E377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33D221D9-B028-A7E5-D467-D1E0FC4B100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2375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4818B-72C5-BF46-35EC-B03EDF2047BC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3B6034-F54A-9515-3263-5FE150AAD262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57CE7D-C91B-BDBD-7BBC-B0668D6B4D92}"/>
              </a:ext>
            </a:extLst>
          </p:cNvPr>
          <p:cNvSpPr/>
          <p:nvPr/>
        </p:nvSpPr>
        <p:spPr>
          <a:xfrm>
            <a:off x="1562582" y="960699"/>
            <a:ext cx="87111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HUMOUR EN VRAC N°42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E75A822-7EF1-2F01-B360-E91BD450BD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911" y="2023097"/>
            <a:ext cx="4273530" cy="427353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FCAC36B-E88A-4C9E-F676-9C705F51FC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476250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60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4EDAD-9785-49D3-0AFD-45DF1FE8A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8C8036-6D77-147B-169C-575CC52381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520" y="762000"/>
            <a:ext cx="7934960" cy="5486400"/>
          </a:xfrm>
        </p:spPr>
      </p:pic>
    </p:spTree>
    <p:extLst>
      <p:ext uri="{BB962C8B-B14F-4D97-AF65-F5344CB8AC3E}">
        <p14:creationId xmlns:p14="http://schemas.microsoft.com/office/powerpoint/2010/main" val="273506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563F6-4A7D-D287-BEF5-7BFEFC484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90EFCD38-EDD4-E177-1E9E-DCB7BDCC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127" y="609600"/>
            <a:ext cx="7153090" cy="5795263"/>
          </a:xfrm>
        </p:spPr>
      </p:pic>
    </p:spTree>
    <p:extLst>
      <p:ext uri="{BB962C8B-B14F-4D97-AF65-F5344CB8AC3E}">
        <p14:creationId xmlns:p14="http://schemas.microsoft.com/office/powerpoint/2010/main" val="519770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C12B9-EBE8-BB33-A4FB-59DFDC897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48E82C-46FF-0AB6-D70B-47212A2EF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727" y="294190"/>
            <a:ext cx="4132162" cy="6198244"/>
          </a:xfrm>
        </p:spPr>
      </p:pic>
    </p:spTree>
    <p:extLst>
      <p:ext uri="{BB962C8B-B14F-4D97-AF65-F5344CB8AC3E}">
        <p14:creationId xmlns:p14="http://schemas.microsoft.com/office/powerpoint/2010/main" val="1662893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5F650-3EC5-AE73-2503-72E19F901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3F203C-4007-44FC-F2AD-610CE6FF0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854" y="497711"/>
            <a:ext cx="5962434" cy="6041782"/>
          </a:xfrm>
        </p:spPr>
      </p:pic>
    </p:spTree>
    <p:extLst>
      <p:ext uri="{BB962C8B-B14F-4D97-AF65-F5344CB8AC3E}">
        <p14:creationId xmlns:p14="http://schemas.microsoft.com/office/powerpoint/2010/main" val="1154515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C24B2-ECF6-6317-6E74-423082656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E40D8-F223-32B4-358E-CA474C05D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887" y="609600"/>
            <a:ext cx="6850182" cy="5856907"/>
          </a:xfrm>
        </p:spPr>
      </p:pic>
    </p:spTree>
    <p:extLst>
      <p:ext uri="{BB962C8B-B14F-4D97-AF65-F5344CB8AC3E}">
        <p14:creationId xmlns:p14="http://schemas.microsoft.com/office/powerpoint/2010/main" val="1301940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01870-2B07-E632-293C-06E0C2B72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F0D5B-F194-051D-2CD2-5E6BF4466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237" y="385921"/>
            <a:ext cx="5925525" cy="6086157"/>
          </a:xfrm>
        </p:spPr>
      </p:pic>
    </p:spTree>
    <p:extLst>
      <p:ext uri="{BB962C8B-B14F-4D97-AF65-F5344CB8AC3E}">
        <p14:creationId xmlns:p14="http://schemas.microsoft.com/office/powerpoint/2010/main" val="2927584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B7DE56-7821-D05F-4E5B-DC10FA90E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53CDBD-FE0B-55FE-C872-49667BD78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546" y="355363"/>
            <a:ext cx="5394316" cy="6147274"/>
          </a:xfrm>
        </p:spPr>
      </p:pic>
    </p:spTree>
    <p:extLst>
      <p:ext uri="{BB962C8B-B14F-4D97-AF65-F5344CB8AC3E}">
        <p14:creationId xmlns:p14="http://schemas.microsoft.com/office/powerpoint/2010/main" val="858154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0B6ED-5C2E-347B-1DD0-9C6ADC226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2C1F0C-EECB-9F5E-E729-0F535EAA0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917" y="449378"/>
            <a:ext cx="7292382" cy="5959244"/>
          </a:xfrm>
        </p:spPr>
      </p:pic>
    </p:spTree>
    <p:extLst>
      <p:ext uri="{BB962C8B-B14F-4D97-AF65-F5344CB8AC3E}">
        <p14:creationId xmlns:p14="http://schemas.microsoft.com/office/powerpoint/2010/main" val="4140213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06D042-F7B6-D576-C149-650BDF805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C6A13C-4CCE-7AB4-84F9-5A631BF19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730" y="429490"/>
            <a:ext cx="5833640" cy="6009884"/>
          </a:xfrm>
        </p:spPr>
      </p:pic>
    </p:spTree>
    <p:extLst>
      <p:ext uri="{BB962C8B-B14F-4D97-AF65-F5344CB8AC3E}">
        <p14:creationId xmlns:p14="http://schemas.microsoft.com/office/powerpoint/2010/main" val="1395550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3F5A2-44CB-4402-5E61-F88EE2166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886AC-D68E-B384-85A1-B3A08DFE3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42" y="332226"/>
            <a:ext cx="6169017" cy="6193547"/>
          </a:xfrm>
        </p:spPr>
      </p:pic>
    </p:spTree>
    <p:extLst>
      <p:ext uri="{BB962C8B-B14F-4D97-AF65-F5344CB8AC3E}">
        <p14:creationId xmlns:p14="http://schemas.microsoft.com/office/powerpoint/2010/main" val="2914566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27A9A-8291-160F-D9CF-54723AF43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6A9A99-0B7F-5FB2-E729-2910D7D35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149" y="439838"/>
            <a:ext cx="5599773" cy="6035684"/>
          </a:xfrm>
        </p:spPr>
      </p:pic>
    </p:spTree>
    <p:extLst>
      <p:ext uri="{BB962C8B-B14F-4D97-AF65-F5344CB8AC3E}">
        <p14:creationId xmlns:p14="http://schemas.microsoft.com/office/powerpoint/2010/main" val="58976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09EE9-960D-3079-5B86-FFD6077A7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C64840-6CB4-7392-D2D3-E0BBDCD84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804" y="391860"/>
            <a:ext cx="5682391" cy="6074280"/>
          </a:xfrm>
        </p:spPr>
      </p:pic>
    </p:spTree>
    <p:extLst>
      <p:ext uri="{BB962C8B-B14F-4D97-AF65-F5344CB8AC3E}">
        <p14:creationId xmlns:p14="http://schemas.microsoft.com/office/powerpoint/2010/main" val="905651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1C49D0-4A6E-DB36-1595-CCA797E78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07D4B-F464-BF41-8205-3BD9CE65D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539" y="6096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3422954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D63304-CD9A-9F1F-DD09-348D63029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AE211-910D-1436-551B-B09A76B89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266" y="381965"/>
            <a:ext cx="4885139" cy="6082665"/>
          </a:xfrm>
        </p:spPr>
      </p:pic>
    </p:spTree>
    <p:extLst>
      <p:ext uri="{BB962C8B-B14F-4D97-AF65-F5344CB8AC3E}">
        <p14:creationId xmlns:p14="http://schemas.microsoft.com/office/powerpoint/2010/main" val="2158232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E427C-573D-1AD6-7251-BF1A27149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A881D3-8614-1D8A-A915-8FC17148B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808" y="392058"/>
            <a:ext cx="4525701" cy="6075844"/>
          </a:xfrm>
        </p:spPr>
      </p:pic>
    </p:spTree>
    <p:extLst>
      <p:ext uri="{BB962C8B-B14F-4D97-AF65-F5344CB8AC3E}">
        <p14:creationId xmlns:p14="http://schemas.microsoft.com/office/powerpoint/2010/main" val="31119670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1111E-B2BE-0778-E083-B29611C1A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27F30E-9E50-1E74-22B4-1D459B57D2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111" y="497711"/>
            <a:ext cx="5917557" cy="5917557"/>
          </a:xfrm>
        </p:spPr>
      </p:pic>
    </p:spTree>
    <p:extLst>
      <p:ext uri="{BB962C8B-B14F-4D97-AF65-F5344CB8AC3E}">
        <p14:creationId xmlns:p14="http://schemas.microsoft.com/office/powerpoint/2010/main" val="578598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B99101-1F65-56C4-E582-AFE8909C1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23D8B-E2F9-6002-C6D9-47652A110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581" y="371778"/>
            <a:ext cx="5593386" cy="6114443"/>
          </a:xfrm>
        </p:spPr>
      </p:pic>
    </p:spTree>
    <p:extLst>
      <p:ext uri="{BB962C8B-B14F-4D97-AF65-F5344CB8AC3E}">
        <p14:creationId xmlns:p14="http://schemas.microsoft.com/office/powerpoint/2010/main" val="38791235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7C8F2B-A7EB-8908-0B16-274AB926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8C2496-ABA1-D31A-5FEB-20C022084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727" y="346433"/>
            <a:ext cx="4606724" cy="6165133"/>
          </a:xfrm>
        </p:spPr>
      </p:pic>
    </p:spTree>
    <p:extLst>
      <p:ext uri="{BB962C8B-B14F-4D97-AF65-F5344CB8AC3E}">
        <p14:creationId xmlns:p14="http://schemas.microsoft.com/office/powerpoint/2010/main" val="1037114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3615B-9C8E-FEA3-780F-6D80789AD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E5308A-8A1F-85EA-B912-9D68B9BC90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340" y="370390"/>
            <a:ext cx="6250925" cy="6063398"/>
          </a:xfrm>
        </p:spPr>
      </p:pic>
    </p:spTree>
    <p:extLst>
      <p:ext uri="{BB962C8B-B14F-4D97-AF65-F5344CB8AC3E}">
        <p14:creationId xmlns:p14="http://schemas.microsoft.com/office/powerpoint/2010/main" val="3282712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7ABA5-D01B-E19F-5EBB-B1C5650AD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20D8A2-5E38-5754-0A0D-66E9FAD98D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998" y="375788"/>
            <a:ext cx="7647967" cy="6106424"/>
          </a:xfrm>
        </p:spPr>
      </p:pic>
    </p:spTree>
    <p:extLst>
      <p:ext uri="{BB962C8B-B14F-4D97-AF65-F5344CB8AC3E}">
        <p14:creationId xmlns:p14="http://schemas.microsoft.com/office/powerpoint/2010/main" val="1427258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A1FDC-9DEE-3D73-CC2D-93D2644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BDFF10-754E-BDC6-DCFE-2AC53C910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418" y="371373"/>
            <a:ext cx="5139159" cy="6105931"/>
          </a:xfrm>
        </p:spPr>
      </p:pic>
    </p:spTree>
    <p:extLst>
      <p:ext uri="{BB962C8B-B14F-4D97-AF65-F5344CB8AC3E}">
        <p14:creationId xmlns:p14="http://schemas.microsoft.com/office/powerpoint/2010/main" val="3110024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95428-F3CB-955E-677C-110E6C6CC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E65B6-3E66-B509-222E-63BB13729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691" y="405114"/>
            <a:ext cx="7572415" cy="5679311"/>
          </a:xfrm>
        </p:spPr>
      </p:pic>
    </p:spTree>
    <p:extLst>
      <p:ext uri="{BB962C8B-B14F-4D97-AF65-F5344CB8AC3E}">
        <p14:creationId xmlns:p14="http://schemas.microsoft.com/office/powerpoint/2010/main" val="37559735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A1955-18A7-7FC3-989A-B679822C7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451F06-DDBE-C8CD-1298-29861E5C1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056" y="277792"/>
            <a:ext cx="6156278" cy="6105399"/>
          </a:xfrm>
        </p:spPr>
      </p:pic>
    </p:spTree>
    <p:extLst>
      <p:ext uri="{BB962C8B-B14F-4D97-AF65-F5344CB8AC3E}">
        <p14:creationId xmlns:p14="http://schemas.microsoft.com/office/powerpoint/2010/main" val="682400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C86C9-D263-630A-950C-A084B7539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E8EB59-054F-764A-9194-03E85042B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591" y="382005"/>
            <a:ext cx="4930814" cy="6045444"/>
          </a:xfrm>
        </p:spPr>
      </p:pic>
    </p:spTree>
    <p:extLst>
      <p:ext uri="{BB962C8B-B14F-4D97-AF65-F5344CB8AC3E}">
        <p14:creationId xmlns:p14="http://schemas.microsoft.com/office/powerpoint/2010/main" val="3760377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34A30-C86B-3DFC-C39E-0FB342F37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EA70A-AF65-CE25-F3AD-E03430C2D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882" y="430545"/>
            <a:ext cx="6346729" cy="5996909"/>
          </a:xfrm>
        </p:spPr>
      </p:pic>
    </p:spTree>
    <p:extLst>
      <p:ext uri="{BB962C8B-B14F-4D97-AF65-F5344CB8AC3E}">
        <p14:creationId xmlns:p14="http://schemas.microsoft.com/office/powerpoint/2010/main" val="31451956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2D611-08F4-EE34-E525-08BE57DDA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7921DB-279A-23FC-85BE-91499ECAC2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43" y="360255"/>
            <a:ext cx="3634451" cy="6121909"/>
          </a:xfrm>
        </p:spPr>
      </p:pic>
    </p:spTree>
    <p:extLst>
      <p:ext uri="{BB962C8B-B14F-4D97-AF65-F5344CB8AC3E}">
        <p14:creationId xmlns:p14="http://schemas.microsoft.com/office/powerpoint/2010/main" val="22614096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6852F-FA44-FD73-9687-6C57B65FA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345350-FB89-150F-54F0-26703ACB6C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968" y="395016"/>
            <a:ext cx="5177998" cy="6067967"/>
          </a:xfrm>
        </p:spPr>
      </p:pic>
    </p:spTree>
    <p:extLst>
      <p:ext uri="{BB962C8B-B14F-4D97-AF65-F5344CB8AC3E}">
        <p14:creationId xmlns:p14="http://schemas.microsoft.com/office/powerpoint/2010/main" val="2273664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610C9-EC95-4017-FB5E-9CBB5C4F2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12A409-C0C5-B4FE-621C-C3C03117AC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15" y="381824"/>
            <a:ext cx="5081286" cy="6206152"/>
          </a:xfrm>
        </p:spPr>
      </p:pic>
    </p:spTree>
    <p:extLst>
      <p:ext uri="{BB962C8B-B14F-4D97-AF65-F5344CB8AC3E}">
        <p14:creationId xmlns:p14="http://schemas.microsoft.com/office/powerpoint/2010/main" val="1192313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5E526-FD59-3E7D-5741-79976AF61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805691-18F0-B67C-DF45-5CEC1D2AA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563" y="391588"/>
            <a:ext cx="6115323" cy="6074824"/>
          </a:xfrm>
        </p:spPr>
      </p:pic>
    </p:spTree>
    <p:extLst>
      <p:ext uri="{BB962C8B-B14F-4D97-AF65-F5344CB8AC3E}">
        <p14:creationId xmlns:p14="http://schemas.microsoft.com/office/powerpoint/2010/main" val="27935536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98EA6-4782-BEC3-6315-2DEA2F3A0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57DA2-2219-4D9E-6C57-DCE093CA9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646" y="338451"/>
            <a:ext cx="5538769" cy="6181098"/>
          </a:xfrm>
        </p:spPr>
      </p:pic>
    </p:spTree>
    <p:extLst>
      <p:ext uri="{BB962C8B-B14F-4D97-AF65-F5344CB8AC3E}">
        <p14:creationId xmlns:p14="http://schemas.microsoft.com/office/powerpoint/2010/main" val="22193420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04E0D-02C4-903A-41D7-A492868F3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337EFF-D515-1CD9-703D-7346FC7DF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19" y="360069"/>
            <a:ext cx="5254906" cy="6170145"/>
          </a:xfrm>
        </p:spPr>
      </p:pic>
    </p:spTree>
    <p:extLst>
      <p:ext uri="{BB962C8B-B14F-4D97-AF65-F5344CB8AC3E}">
        <p14:creationId xmlns:p14="http://schemas.microsoft.com/office/powerpoint/2010/main" val="30500742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70B98D-3F9D-2970-CC04-FB088DE30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669741-19D8-41B1-31AC-4E3D3B908D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950" y="507213"/>
            <a:ext cx="8271309" cy="5507764"/>
          </a:xfrm>
        </p:spPr>
      </p:pic>
    </p:spTree>
    <p:extLst>
      <p:ext uri="{BB962C8B-B14F-4D97-AF65-F5344CB8AC3E}">
        <p14:creationId xmlns:p14="http://schemas.microsoft.com/office/powerpoint/2010/main" val="35829257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A541D-B656-C902-ECD6-E729D3EC4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BFDF5E-60D0-144F-07B8-53511BEC3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85" y="410580"/>
            <a:ext cx="6585643" cy="6036840"/>
          </a:xfrm>
        </p:spPr>
      </p:pic>
    </p:spTree>
    <p:extLst>
      <p:ext uri="{BB962C8B-B14F-4D97-AF65-F5344CB8AC3E}">
        <p14:creationId xmlns:p14="http://schemas.microsoft.com/office/powerpoint/2010/main" val="10599954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48B32-5538-2488-9FD6-DEC21ED93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20AD92-EC13-51DC-D20D-04CB844B7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808" y="370500"/>
            <a:ext cx="4710896" cy="6117000"/>
          </a:xfrm>
        </p:spPr>
      </p:pic>
    </p:spTree>
    <p:extLst>
      <p:ext uri="{BB962C8B-B14F-4D97-AF65-F5344CB8AC3E}">
        <p14:creationId xmlns:p14="http://schemas.microsoft.com/office/powerpoint/2010/main" val="710990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64FB79-AC88-1F91-06E2-7D2C19115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875AB8-5B35-13B3-E07E-3C0D41B2B9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625" y="411867"/>
            <a:ext cx="6019800" cy="6019800"/>
          </a:xfrm>
        </p:spPr>
      </p:pic>
    </p:spTree>
    <p:extLst>
      <p:ext uri="{BB962C8B-B14F-4D97-AF65-F5344CB8AC3E}">
        <p14:creationId xmlns:p14="http://schemas.microsoft.com/office/powerpoint/2010/main" val="42778448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91834-943A-186C-1FF8-BF529CA1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A18645-72C4-E3B5-6E80-6963BC6C9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889" y="368461"/>
            <a:ext cx="4907665" cy="6134582"/>
          </a:xfrm>
        </p:spPr>
      </p:pic>
    </p:spTree>
    <p:extLst>
      <p:ext uri="{BB962C8B-B14F-4D97-AF65-F5344CB8AC3E}">
        <p14:creationId xmlns:p14="http://schemas.microsoft.com/office/powerpoint/2010/main" val="19406115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E1A7EB-659A-CA50-74B9-E32101EC0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870342-65A3-9133-4579-732BBD358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907" y="370697"/>
            <a:ext cx="5521335" cy="6116606"/>
          </a:xfrm>
        </p:spPr>
      </p:pic>
    </p:spTree>
    <p:extLst>
      <p:ext uri="{BB962C8B-B14F-4D97-AF65-F5344CB8AC3E}">
        <p14:creationId xmlns:p14="http://schemas.microsoft.com/office/powerpoint/2010/main" val="1820132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23A4D-A60B-2E4A-1566-D87DD8D8C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9950B9-8175-6302-0B4C-0F26C02B2B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68" y="376027"/>
            <a:ext cx="5197033" cy="6120950"/>
          </a:xfrm>
        </p:spPr>
      </p:pic>
    </p:spTree>
    <p:extLst>
      <p:ext uri="{BB962C8B-B14F-4D97-AF65-F5344CB8AC3E}">
        <p14:creationId xmlns:p14="http://schemas.microsoft.com/office/powerpoint/2010/main" val="9841722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E7C220-9D94-0F7A-A90C-09B32CD7F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A81A02-BEB3-576A-B59D-04EFDAD227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11" y="306457"/>
            <a:ext cx="4734046" cy="618829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CA6A0B3-01C1-49C1-8EFC-E73DAD3F2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468" y="529590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4361D22-AD32-E4A1-AD90-84AAF15D58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28" y="5687384"/>
            <a:ext cx="1426043" cy="8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25588"/>
      </p:ext>
    </p:extLst>
  </p:cSld>
  <p:clrMapOvr>
    <a:masterClrMapping/>
  </p:clrMapOvr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27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Arial</vt:lpstr>
      <vt:lpstr>Times New Roman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3</cp:revision>
  <dcterms:created xsi:type="dcterms:W3CDTF">2022-05-11T20:09:42Z</dcterms:created>
  <dcterms:modified xsi:type="dcterms:W3CDTF">2022-05-12T16:23:47Z</dcterms:modified>
</cp:coreProperties>
</file>