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58" r:id="rId5"/>
    <p:sldId id="276" r:id="rId6"/>
    <p:sldId id="259" r:id="rId7"/>
    <p:sldId id="260" r:id="rId8"/>
    <p:sldId id="277" r:id="rId9"/>
    <p:sldId id="261" r:id="rId10"/>
    <p:sldId id="278" r:id="rId11"/>
    <p:sldId id="262" r:id="rId12"/>
    <p:sldId id="279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1" r:id="rId21"/>
    <p:sldId id="270" r:id="rId22"/>
    <p:sldId id="272" r:id="rId23"/>
    <p:sldId id="273" r:id="rId24"/>
    <p:sldId id="274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981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9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97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0018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02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061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12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162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30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479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ED89AB3D-308E-418C-8125-0D958AF0A7D8}" type="datetimeFigureOut">
              <a:rPr lang="fr-FR" smtClean="0"/>
              <a:t>25/04/2022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4E88C2-81B6-4DE6-8AE5-6EBE7965DD8A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23529" y="548680"/>
            <a:ext cx="84262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HUMOUR EN VRAC N°40</a:t>
            </a:r>
            <a:endParaRPr lang="fr-FR" sz="5400" b="1" cap="all" spc="0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810" y="1772816"/>
            <a:ext cx="5567660" cy="390592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470" y="496436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60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2696"/>
            <a:ext cx="5547320" cy="5547320"/>
          </a:xfrm>
        </p:spPr>
      </p:pic>
    </p:spTree>
    <p:extLst>
      <p:ext uri="{BB962C8B-B14F-4D97-AF65-F5344CB8AC3E}">
        <p14:creationId xmlns:p14="http://schemas.microsoft.com/office/powerpoint/2010/main" val="21047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040560" cy="6062483"/>
          </a:xfrm>
        </p:spPr>
      </p:pic>
    </p:spTree>
    <p:extLst>
      <p:ext uri="{BB962C8B-B14F-4D97-AF65-F5344CB8AC3E}">
        <p14:creationId xmlns:p14="http://schemas.microsoft.com/office/powerpoint/2010/main" val="4063812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7885113" cy="4391570"/>
          </a:xfrm>
        </p:spPr>
      </p:pic>
    </p:spTree>
    <p:extLst>
      <p:ext uri="{BB962C8B-B14F-4D97-AF65-F5344CB8AC3E}">
        <p14:creationId xmlns:p14="http://schemas.microsoft.com/office/powerpoint/2010/main" val="138218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2656"/>
            <a:ext cx="4896544" cy="6120680"/>
          </a:xfrm>
        </p:spPr>
      </p:pic>
    </p:spTree>
    <p:extLst>
      <p:ext uri="{BB962C8B-B14F-4D97-AF65-F5344CB8AC3E}">
        <p14:creationId xmlns:p14="http://schemas.microsoft.com/office/powerpoint/2010/main" val="418507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5273312" cy="6155617"/>
          </a:xfrm>
        </p:spPr>
      </p:pic>
    </p:spTree>
    <p:extLst>
      <p:ext uri="{BB962C8B-B14F-4D97-AF65-F5344CB8AC3E}">
        <p14:creationId xmlns:p14="http://schemas.microsoft.com/office/powerpoint/2010/main" val="165987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04664"/>
            <a:ext cx="4153166" cy="5874813"/>
          </a:xfrm>
        </p:spPr>
      </p:pic>
    </p:spTree>
    <p:extLst>
      <p:ext uri="{BB962C8B-B14F-4D97-AF65-F5344CB8AC3E}">
        <p14:creationId xmlns:p14="http://schemas.microsoft.com/office/powerpoint/2010/main" val="34119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332656"/>
            <a:ext cx="4680519" cy="6150551"/>
          </a:xfrm>
        </p:spPr>
      </p:pic>
    </p:spTree>
    <p:extLst>
      <p:ext uri="{BB962C8B-B14F-4D97-AF65-F5344CB8AC3E}">
        <p14:creationId xmlns:p14="http://schemas.microsoft.com/office/powerpoint/2010/main" val="1613984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620688"/>
            <a:ext cx="4553069" cy="5691336"/>
          </a:xfrm>
        </p:spPr>
      </p:pic>
    </p:spTree>
    <p:extLst>
      <p:ext uri="{BB962C8B-B14F-4D97-AF65-F5344CB8AC3E}">
        <p14:creationId xmlns:p14="http://schemas.microsoft.com/office/powerpoint/2010/main" val="25604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2656"/>
            <a:ext cx="5928788" cy="6064657"/>
          </a:xfrm>
        </p:spPr>
      </p:pic>
    </p:spTree>
    <p:extLst>
      <p:ext uri="{BB962C8B-B14F-4D97-AF65-F5344CB8AC3E}">
        <p14:creationId xmlns:p14="http://schemas.microsoft.com/office/powerpoint/2010/main" val="239714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2656"/>
            <a:ext cx="4875102" cy="6164297"/>
          </a:xfrm>
        </p:spPr>
      </p:pic>
    </p:spTree>
    <p:extLst>
      <p:ext uri="{BB962C8B-B14F-4D97-AF65-F5344CB8AC3E}">
        <p14:creationId xmlns:p14="http://schemas.microsoft.com/office/powerpoint/2010/main" val="20244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525137" cy="5966897"/>
          </a:xfrm>
        </p:spPr>
      </p:pic>
    </p:spTree>
    <p:extLst>
      <p:ext uri="{BB962C8B-B14F-4D97-AF65-F5344CB8AC3E}">
        <p14:creationId xmlns:p14="http://schemas.microsoft.com/office/powerpoint/2010/main" val="3097146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32656"/>
            <a:ext cx="5790143" cy="6036056"/>
          </a:xfrm>
        </p:spPr>
      </p:pic>
    </p:spTree>
    <p:extLst>
      <p:ext uri="{BB962C8B-B14F-4D97-AF65-F5344CB8AC3E}">
        <p14:creationId xmlns:p14="http://schemas.microsoft.com/office/powerpoint/2010/main" val="399395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04664"/>
            <a:ext cx="5832648" cy="6089848"/>
          </a:xfrm>
        </p:spPr>
      </p:pic>
    </p:spTree>
    <p:extLst>
      <p:ext uri="{BB962C8B-B14F-4D97-AF65-F5344CB8AC3E}">
        <p14:creationId xmlns:p14="http://schemas.microsoft.com/office/powerpoint/2010/main" val="267112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92696"/>
            <a:ext cx="6385400" cy="5691336"/>
          </a:xfrm>
        </p:spPr>
      </p:pic>
    </p:spTree>
    <p:extLst>
      <p:ext uri="{BB962C8B-B14F-4D97-AF65-F5344CB8AC3E}">
        <p14:creationId xmlns:p14="http://schemas.microsoft.com/office/powerpoint/2010/main" val="1758835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5938192" cy="593819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912123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853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5445153" cy="6023701"/>
          </a:xfrm>
        </p:spPr>
      </p:pic>
    </p:spTree>
    <p:extLst>
      <p:ext uri="{BB962C8B-B14F-4D97-AF65-F5344CB8AC3E}">
        <p14:creationId xmlns:p14="http://schemas.microsoft.com/office/powerpoint/2010/main" val="374323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96752"/>
            <a:ext cx="6768752" cy="4852422"/>
          </a:xfrm>
        </p:spPr>
      </p:pic>
    </p:spTree>
    <p:extLst>
      <p:ext uri="{BB962C8B-B14F-4D97-AF65-F5344CB8AC3E}">
        <p14:creationId xmlns:p14="http://schemas.microsoft.com/office/powerpoint/2010/main" val="295762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36878"/>
            <a:ext cx="6336704" cy="6085668"/>
          </a:xfrm>
        </p:spPr>
      </p:pic>
    </p:spTree>
    <p:extLst>
      <p:ext uri="{BB962C8B-B14F-4D97-AF65-F5344CB8AC3E}">
        <p14:creationId xmlns:p14="http://schemas.microsoft.com/office/powerpoint/2010/main" val="83225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41863"/>
            <a:ext cx="4320479" cy="5994561"/>
          </a:xfrm>
        </p:spPr>
      </p:pic>
    </p:spTree>
    <p:extLst>
      <p:ext uri="{BB962C8B-B14F-4D97-AF65-F5344CB8AC3E}">
        <p14:creationId xmlns:p14="http://schemas.microsoft.com/office/powerpoint/2010/main" val="111869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96752"/>
            <a:ext cx="6522077" cy="4683224"/>
          </a:xfrm>
        </p:spPr>
      </p:pic>
    </p:spTree>
    <p:extLst>
      <p:ext uri="{BB962C8B-B14F-4D97-AF65-F5344CB8AC3E}">
        <p14:creationId xmlns:p14="http://schemas.microsoft.com/office/powerpoint/2010/main" val="24174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197670" cy="5887787"/>
          </a:xfrm>
        </p:spPr>
      </p:pic>
    </p:spTree>
    <p:extLst>
      <p:ext uri="{BB962C8B-B14F-4D97-AF65-F5344CB8AC3E}">
        <p14:creationId xmlns:p14="http://schemas.microsoft.com/office/powerpoint/2010/main" val="623614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836712"/>
            <a:ext cx="7299171" cy="5331296"/>
          </a:xfrm>
        </p:spPr>
      </p:pic>
    </p:spTree>
    <p:extLst>
      <p:ext uri="{BB962C8B-B14F-4D97-AF65-F5344CB8AC3E}">
        <p14:creationId xmlns:p14="http://schemas.microsoft.com/office/powerpoint/2010/main" val="3023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269998" cy="5475312"/>
          </a:xfrm>
        </p:spPr>
      </p:pic>
    </p:spTree>
    <p:extLst>
      <p:ext uri="{BB962C8B-B14F-4D97-AF65-F5344CB8AC3E}">
        <p14:creationId xmlns:p14="http://schemas.microsoft.com/office/powerpoint/2010/main" val="967510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48847"/>
            <a:ext cx="4608512" cy="6054979"/>
          </a:xfrm>
        </p:spPr>
      </p:pic>
    </p:spTree>
    <p:extLst>
      <p:ext uri="{BB962C8B-B14F-4D97-AF65-F5344CB8AC3E}">
        <p14:creationId xmlns:p14="http://schemas.microsoft.com/office/powerpoint/2010/main" val="260153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4664"/>
            <a:ext cx="6840760" cy="6070212"/>
          </a:xfrm>
        </p:spPr>
      </p:pic>
    </p:spTree>
    <p:extLst>
      <p:ext uri="{BB962C8B-B14F-4D97-AF65-F5344CB8AC3E}">
        <p14:creationId xmlns:p14="http://schemas.microsoft.com/office/powerpoint/2010/main" val="231295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-28946"/>
            <a:ext cx="77724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7409328" cy="5043264"/>
          </a:xfrm>
        </p:spPr>
      </p:pic>
    </p:spTree>
    <p:extLst>
      <p:ext uri="{BB962C8B-B14F-4D97-AF65-F5344CB8AC3E}">
        <p14:creationId xmlns:p14="http://schemas.microsoft.com/office/powerpoint/2010/main" val="165197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7321558" cy="4827240"/>
          </a:xfrm>
        </p:spPr>
      </p:pic>
    </p:spTree>
    <p:extLst>
      <p:ext uri="{BB962C8B-B14F-4D97-AF65-F5344CB8AC3E}">
        <p14:creationId xmlns:p14="http://schemas.microsoft.com/office/powerpoint/2010/main" val="1799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36712"/>
            <a:ext cx="7012384" cy="5259288"/>
          </a:xfrm>
        </p:spPr>
      </p:pic>
    </p:spTree>
    <p:extLst>
      <p:ext uri="{BB962C8B-B14F-4D97-AF65-F5344CB8AC3E}">
        <p14:creationId xmlns:p14="http://schemas.microsoft.com/office/powerpoint/2010/main" val="2336078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44" y="1776180"/>
            <a:ext cx="4375728" cy="4346002"/>
          </a:xfrm>
        </p:spPr>
      </p:pic>
      <p:sp>
        <p:nvSpPr>
          <p:cNvPr id="5" name="ZoneTexte 4"/>
          <p:cNvSpPr txBox="1"/>
          <p:nvPr/>
        </p:nvSpPr>
        <p:spPr>
          <a:xfrm>
            <a:off x="2483768" y="1052736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T3 A LOUER DISPONIBLE DE SUITE 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157192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275954"/>
            <a:ext cx="1540933" cy="87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2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39</TotalTime>
  <Words>10</Words>
  <Application>Microsoft Office PowerPoint</Application>
  <PresentationFormat>Affichage à l'écran (4:3)</PresentationFormat>
  <Paragraphs>2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vrfac N°40 - Perroquet34740</dc:title>
  <dc:creator>Jean-louis</dc:creator>
  <cp:lastModifiedBy>Jean-louis</cp:lastModifiedBy>
  <cp:revision>3</cp:revision>
  <dcterms:created xsi:type="dcterms:W3CDTF">2022-04-25T12:53:43Z</dcterms:created>
  <dcterms:modified xsi:type="dcterms:W3CDTF">2022-04-25T13:32:51Z</dcterms:modified>
</cp:coreProperties>
</file>