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71" r:id="rId4"/>
    <p:sldId id="261" r:id="rId5"/>
    <p:sldId id="259" r:id="rId6"/>
    <p:sldId id="272" r:id="rId7"/>
    <p:sldId id="260" r:id="rId8"/>
    <p:sldId id="257" r:id="rId9"/>
    <p:sldId id="273" r:id="rId10"/>
    <p:sldId id="262" r:id="rId11"/>
    <p:sldId id="263" r:id="rId12"/>
    <p:sldId id="274" r:id="rId13"/>
    <p:sldId id="264" r:id="rId14"/>
    <p:sldId id="265" r:id="rId15"/>
    <p:sldId id="275" r:id="rId16"/>
    <p:sldId id="266" r:id="rId17"/>
    <p:sldId id="276" r:id="rId18"/>
    <p:sldId id="268" r:id="rId19"/>
    <p:sldId id="269" r:id="rId20"/>
    <p:sldId id="277" r:id="rId21"/>
    <p:sldId id="270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67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2091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1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2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3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4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5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6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7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8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9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0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1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2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3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4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5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6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7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8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9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0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1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2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3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4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5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6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7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8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9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0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1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2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3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4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5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6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7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8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9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0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25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3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4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5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6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7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8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9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0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1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2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3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4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5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6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7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8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9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0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1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2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3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4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5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6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7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8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9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0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1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2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3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4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67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7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8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9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0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1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2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3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4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5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6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7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8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9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0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1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2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3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4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5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6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7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8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9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0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1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2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3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4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5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6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7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8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9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0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1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2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3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4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5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6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201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9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0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1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2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3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4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6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7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8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9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0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1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2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3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4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5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6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7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8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9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0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1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2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3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4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5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6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7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8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9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00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2203" name="Rectangle 15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 smtClean="0"/>
              <a:t>Modifiez le style du titre</a:t>
            </a:r>
            <a:endParaRPr lang="en-US" altLang="fr-FR" noProof="0" smtClean="0"/>
          </a:p>
        </p:txBody>
      </p:sp>
      <p:sp>
        <p:nvSpPr>
          <p:cNvPr id="2204" name="Rectangle 15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 smtClean="0"/>
              <a:t>Modifiez le style des sous-titres du masque</a:t>
            </a:r>
            <a:endParaRPr lang="en-US" altLang="fr-FR" noProof="0" smtClean="0"/>
          </a:p>
        </p:txBody>
      </p:sp>
      <p:sp>
        <p:nvSpPr>
          <p:cNvPr id="2205" name="Rectangle 157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FA839A42-D8D6-470D-9C59-24C79A4F754D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2206" name="Rectangle 158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198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80D7E7AD-3513-4271-A5EC-7AE2E5EA87F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839A42-D8D6-470D-9C59-24C79A4F754D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D7E7AD-3513-4271-A5EC-7AE2E5EA87F5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060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839A42-D8D6-470D-9C59-24C79A4F754D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D7E7AD-3513-4271-A5EC-7AE2E5EA87F5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4125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839A42-D8D6-470D-9C59-24C79A4F754D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D7E7AD-3513-4271-A5EC-7AE2E5EA87F5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7602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839A42-D8D6-470D-9C59-24C79A4F754D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D7E7AD-3513-4271-A5EC-7AE2E5EA87F5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144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839A42-D8D6-470D-9C59-24C79A4F754D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D7E7AD-3513-4271-A5EC-7AE2E5EA87F5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0735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839A42-D8D6-470D-9C59-24C79A4F754D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D7E7AD-3513-4271-A5EC-7AE2E5EA87F5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965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839A42-D8D6-470D-9C59-24C79A4F754D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D7E7AD-3513-4271-A5EC-7AE2E5EA87F5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37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839A42-D8D6-470D-9C59-24C79A4F754D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D7E7AD-3513-4271-A5EC-7AE2E5EA87F5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60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839A42-D8D6-470D-9C59-24C79A4F754D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D7E7AD-3513-4271-A5EC-7AE2E5EA87F5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77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839A42-D8D6-470D-9C59-24C79A4F754D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D7E7AD-3513-4271-A5EC-7AE2E5EA87F5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39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1067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7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8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2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5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6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7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8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01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43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7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8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9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0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1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2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77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5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6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7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8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9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0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2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3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4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5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6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7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8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9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0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1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2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3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4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5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6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7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8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9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0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1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2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3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4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5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6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179" name="Rectangle 15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 style du titre du masque</a:t>
            </a:r>
          </a:p>
        </p:txBody>
      </p:sp>
      <p:sp>
        <p:nvSpPr>
          <p:cNvPr id="1180" name="Rectangle 1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les styles du texte du masque</a:t>
            </a:r>
          </a:p>
          <a:p>
            <a:pPr lvl="1"/>
            <a:r>
              <a:rPr lang="en-US" altLang="fr-FR" smtClean="0"/>
              <a:t>Deuxième niveau</a:t>
            </a:r>
          </a:p>
          <a:p>
            <a:pPr lvl="2"/>
            <a:r>
              <a:rPr lang="en-US" altLang="fr-FR" smtClean="0"/>
              <a:t>Troisième niveau</a:t>
            </a:r>
          </a:p>
          <a:p>
            <a:pPr lvl="3"/>
            <a:r>
              <a:rPr lang="en-US" altLang="fr-FR" smtClean="0"/>
              <a:t>Quatrième niveau</a:t>
            </a:r>
          </a:p>
          <a:p>
            <a:pPr lvl="4"/>
            <a:r>
              <a:rPr lang="en-US" altLang="fr-FR" smtClean="0"/>
              <a:t>Cinquième niveau</a:t>
            </a:r>
          </a:p>
        </p:txBody>
      </p:sp>
      <p:sp>
        <p:nvSpPr>
          <p:cNvPr id="1181" name="Rectangle 1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FA839A42-D8D6-470D-9C59-24C79A4F754D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1182" name="Rectangle 15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0D7E7AD-3513-4271-A5EC-7AE2E5EA87F5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1" y="620688"/>
            <a:ext cx="821019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HUMOUR EN VRAC N°39</a:t>
            </a:r>
            <a:endParaRPr lang="fr-FR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375013"/>
            <a:ext cx="4068446" cy="412258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5085184"/>
            <a:ext cx="1286924" cy="120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415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  <p:sndAc>
          <p:stSnd loop="1">
            <p:snd r:embed="rId2" name="Musique Humour 6.wav"/>
          </p:stSnd>
        </p:sndAc>
      </p:transition>
    </mc:Choice>
    <mc:Fallback>
      <p:transition spd="slow">
        <p:blinds dir="vert"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664"/>
            <a:ext cx="6082208" cy="6082208"/>
          </a:xfrm>
        </p:spPr>
      </p:pic>
    </p:spTree>
    <p:extLst>
      <p:ext uri="{BB962C8B-B14F-4D97-AF65-F5344CB8AC3E}">
        <p14:creationId xmlns:p14="http://schemas.microsoft.com/office/powerpoint/2010/main" val="311333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052736"/>
            <a:ext cx="7941689" cy="4467200"/>
          </a:xfrm>
        </p:spPr>
      </p:pic>
    </p:spTree>
    <p:extLst>
      <p:ext uri="{BB962C8B-B14F-4D97-AF65-F5344CB8AC3E}">
        <p14:creationId xmlns:p14="http://schemas.microsoft.com/office/powerpoint/2010/main" val="4276320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76672"/>
            <a:ext cx="6042749" cy="5870428"/>
          </a:xfrm>
        </p:spPr>
      </p:pic>
    </p:spTree>
    <p:extLst>
      <p:ext uri="{BB962C8B-B14F-4D97-AF65-F5344CB8AC3E}">
        <p14:creationId xmlns:p14="http://schemas.microsoft.com/office/powerpoint/2010/main" val="4246724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76672"/>
            <a:ext cx="5952061" cy="5929430"/>
          </a:xfrm>
        </p:spPr>
      </p:pic>
    </p:spTree>
    <p:extLst>
      <p:ext uri="{BB962C8B-B14F-4D97-AF65-F5344CB8AC3E}">
        <p14:creationId xmlns:p14="http://schemas.microsoft.com/office/powerpoint/2010/main" val="3120942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32656"/>
            <a:ext cx="4354807" cy="6024898"/>
          </a:xfrm>
        </p:spPr>
      </p:pic>
    </p:spTree>
    <p:extLst>
      <p:ext uri="{BB962C8B-B14F-4D97-AF65-F5344CB8AC3E}">
        <p14:creationId xmlns:p14="http://schemas.microsoft.com/office/powerpoint/2010/main" val="3821747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04664"/>
            <a:ext cx="5965486" cy="5920121"/>
          </a:xfrm>
        </p:spPr>
      </p:pic>
    </p:spTree>
    <p:extLst>
      <p:ext uri="{BB962C8B-B14F-4D97-AF65-F5344CB8AC3E}">
        <p14:creationId xmlns:p14="http://schemas.microsoft.com/office/powerpoint/2010/main" val="768675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76672"/>
            <a:ext cx="5023412" cy="5996699"/>
          </a:xfrm>
        </p:spPr>
      </p:pic>
    </p:spTree>
    <p:extLst>
      <p:ext uri="{BB962C8B-B14F-4D97-AF65-F5344CB8AC3E}">
        <p14:creationId xmlns:p14="http://schemas.microsoft.com/office/powerpoint/2010/main" val="4115267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5" y="620688"/>
            <a:ext cx="6757463" cy="5832648"/>
          </a:xfrm>
        </p:spPr>
      </p:pic>
    </p:spTree>
    <p:extLst>
      <p:ext uri="{BB962C8B-B14F-4D97-AF65-F5344CB8AC3E}">
        <p14:creationId xmlns:p14="http://schemas.microsoft.com/office/powerpoint/2010/main" val="327179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792" y="404663"/>
            <a:ext cx="4209400" cy="6165017"/>
          </a:xfrm>
        </p:spPr>
      </p:pic>
    </p:spTree>
    <p:extLst>
      <p:ext uri="{BB962C8B-B14F-4D97-AF65-F5344CB8AC3E}">
        <p14:creationId xmlns:p14="http://schemas.microsoft.com/office/powerpoint/2010/main" val="358327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32656"/>
            <a:ext cx="6150773" cy="6036870"/>
          </a:xfrm>
        </p:spPr>
      </p:pic>
    </p:spTree>
    <p:extLst>
      <p:ext uri="{BB962C8B-B14F-4D97-AF65-F5344CB8AC3E}">
        <p14:creationId xmlns:p14="http://schemas.microsoft.com/office/powerpoint/2010/main" val="2181028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32656"/>
            <a:ext cx="4176463" cy="6073559"/>
          </a:xfrm>
        </p:spPr>
      </p:pic>
    </p:spTree>
    <p:extLst>
      <p:ext uri="{BB962C8B-B14F-4D97-AF65-F5344CB8AC3E}">
        <p14:creationId xmlns:p14="http://schemas.microsoft.com/office/powerpoint/2010/main" val="194472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04664"/>
            <a:ext cx="5105070" cy="6005964"/>
          </a:xfrm>
        </p:spPr>
      </p:pic>
    </p:spTree>
    <p:extLst>
      <p:ext uri="{BB962C8B-B14F-4D97-AF65-F5344CB8AC3E}">
        <p14:creationId xmlns:p14="http://schemas.microsoft.com/office/powerpoint/2010/main" val="2560202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32656"/>
            <a:ext cx="4746928" cy="6154764"/>
          </a:xfrm>
        </p:spPr>
      </p:pic>
    </p:spTree>
    <p:extLst>
      <p:ext uri="{BB962C8B-B14F-4D97-AF65-F5344CB8AC3E}">
        <p14:creationId xmlns:p14="http://schemas.microsoft.com/office/powerpoint/2010/main" val="3318036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32656"/>
            <a:ext cx="4176464" cy="6166039"/>
          </a:xfrm>
        </p:spPr>
      </p:pic>
    </p:spTree>
    <p:extLst>
      <p:ext uri="{BB962C8B-B14F-4D97-AF65-F5344CB8AC3E}">
        <p14:creationId xmlns:p14="http://schemas.microsoft.com/office/powerpoint/2010/main" val="758123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32656"/>
            <a:ext cx="4908971" cy="6136214"/>
          </a:xfrm>
        </p:spPr>
      </p:pic>
    </p:spTree>
    <p:extLst>
      <p:ext uri="{BB962C8B-B14F-4D97-AF65-F5344CB8AC3E}">
        <p14:creationId xmlns:p14="http://schemas.microsoft.com/office/powerpoint/2010/main" val="1054272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628800"/>
            <a:ext cx="7325374" cy="4114800"/>
          </a:xfrm>
        </p:spPr>
      </p:pic>
    </p:spTree>
    <p:extLst>
      <p:ext uri="{BB962C8B-B14F-4D97-AF65-F5344CB8AC3E}">
        <p14:creationId xmlns:p14="http://schemas.microsoft.com/office/powerpoint/2010/main" val="3211669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76672"/>
            <a:ext cx="5306161" cy="5992129"/>
          </a:xfrm>
        </p:spPr>
      </p:pic>
    </p:spTree>
    <p:extLst>
      <p:ext uri="{BB962C8B-B14F-4D97-AF65-F5344CB8AC3E}">
        <p14:creationId xmlns:p14="http://schemas.microsoft.com/office/powerpoint/2010/main" val="2287938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32656"/>
            <a:ext cx="6260887" cy="6082345"/>
          </a:xfrm>
        </p:spPr>
      </p:pic>
    </p:spTree>
    <p:extLst>
      <p:ext uri="{BB962C8B-B14F-4D97-AF65-F5344CB8AC3E}">
        <p14:creationId xmlns:p14="http://schemas.microsoft.com/office/powerpoint/2010/main" val="3988703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92696"/>
            <a:ext cx="7484366" cy="5644459"/>
          </a:xfrm>
        </p:spPr>
      </p:pic>
    </p:spTree>
    <p:extLst>
      <p:ext uri="{BB962C8B-B14F-4D97-AF65-F5344CB8AC3E}">
        <p14:creationId xmlns:p14="http://schemas.microsoft.com/office/powerpoint/2010/main" val="3216060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04664"/>
            <a:ext cx="5093656" cy="6158871"/>
          </a:xfrm>
        </p:spPr>
      </p:pic>
    </p:spTree>
    <p:extLst>
      <p:ext uri="{BB962C8B-B14F-4D97-AF65-F5344CB8AC3E}">
        <p14:creationId xmlns:p14="http://schemas.microsoft.com/office/powerpoint/2010/main" val="3643505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620688"/>
            <a:ext cx="6351893" cy="5547320"/>
          </a:xfrm>
        </p:spPr>
      </p:pic>
    </p:spTree>
    <p:extLst>
      <p:ext uri="{BB962C8B-B14F-4D97-AF65-F5344CB8AC3E}">
        <p14:creationId xmlns:p14="http://schemas.microsoft.com/office/powerpoint/2010/main" val="2660331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04664"/>
            <a:ext cx="4822975" cy="6088174"/>
          </a:xfrm>
        </p:spPr>
      </p:pic>
    </p:spTree>
    <p:extLst>
      <p:ext uri="{BB962C8B-B14F-4D97-AF65-F5344CB8AC3E}">
        <p14:creationId xmlns:p14="http://schemas.microsoft.com/office/powerpoint/2010/main" val="2621603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76672"/>
            <a:ext cx="4347655" cy="6031428"/>
          </a:xfrm>
        </p:spPr>
      </p:pic>
    </p:spTree>
    <p:extLst>
      <p:ext uri="{BB962C8B-B14F-4D97-AF65-F5344CB8AC3E}">
        <p14:creationId xmlns:p14="http://schemas.microsoft.com/office/powerpoint/2010/main" val="3927479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04664"/>
            <a:ext cx="4523815" cy="6035820"/>
          </a:xfrm>
        </p:spPr>
      </p:pic>
    </p:spTree>
    <p:extLst>
      <p:ext uri="{BB962C8B-B14F-4D97-AF65-F5344CB8AC3E}">
        <p14:creationId xmlns:p14="http://schemas.microsoft.com/office/powerpoint/2010/main" val="1450969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052736"/>
            <a:ext cx="8069777" cy="4914676"/>
          </a:xfrm>
        </p:spPr>
      </p:pic>
    </p:spTree>
    <p:extLst>
      <p:ext uri="{BB962C8B-B14F-4D97-AF65-F5344CB8AC3E}">
        <p14:creationId xmlns:p14="http://schemas.microsoft.com/office/powerpoint/2010/main" val="3168731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548680"/>
            <a:ext cx="6217979" cy="5875256"/>
          </a:xfrm>
        </p:spPr>
      </p:pic>
    </p:spTree>
    <p:extLst>
      <p:ext uri="{BB962C8B-B14F-4D97-AF65-F5344CB8AC3E}">
        <p14:creationId xmlns:p14="http://schemas.microsoft.com/office/powerpoint/2010/main" val="3610768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76672"/>
            <a:ext cx="6010200" cy="6010200"/>
          </a:xfrm>
        </p:spPr>
      </p:pic>
    </p:spTree>
    <p:extLst>
      <p:ext uri="{BB962C8B-B14F-4D97-AF65-F5344CB8AC3E}">
        <p14:creationId xmlns:p14="http://schemas.microsoft.com/office/powerpoint/2010/main" val="517385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620688"/>
            <a:ext cx="6062242" cy="5403304"/>
          </a:xfrm>
        </p:spPr>
      </p:pic>
    </p:spTree>
    <p:extLst>
      <p:ext uri="{BB962C8B-B14F-4D97-AF65-F5344CB8AC3E}">
        <p14:creationId xmlns:p14="http://schemas.microsoft.com/office/powerpoint/2010/main" val="244395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60648"/>
            <a:ext cx="4549710" cy="6251509"/>
          </a:xfr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5085184"/>
            <a:ext cx="1306835" cy="106040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373216"/>
            <a:ext cx="1602738" cy="90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543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blinds dir="vert"/>
      </p:transition>
    </mc:Choice>
    <mc:Fallback>
      <p:transition spd="slow">
        <p:blinds dir="vert"/>
      </p:transition>
    </mc:Fallback>
  </mc:AlternateContent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17</TotalTime>
  <Words>4</Words>
  <Application>Microsoft Office PowerPoint</Application>
  <PresentationFormat>Affichage à l'écran (4:3)</PresentationFormat>
  <Paragraphs>1</Paragraphs>
  <Slides>30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N°39 - Perroquet34740</dc:title>
  <dc:creator>Perroquet34740</dc:creator>
  <cp:lastModifiedBy>Jean-louis</cp:lastModifiedBy>
  <cp:revision>3</cp:revision>
  <dcterms:created xsi:type="dcterms:W3CDTF">2022-04-23T14:18:53Z</dcterms:created>
  <dcterms:modified xsi:type="dcterms:W3CDTF">2022-04-23T14:36:18Z</dcterms:modified>
</cp:coreProperties>
</file>