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83" r:id="rId6"/>
    <p:sldId id="260" r:id="rId7"/>
    <p:sldId id="261" r:id="rId8"/>
    <p:sldId id="262" r:id="rId9"/>
    <p:sldId id="284" r:id="rId10"/>
    <p:sldId id="263" r:id="rId11"/>
    <p:sldId id="264" r:id="rId12"/>
    <p:sldId id="265" r:id="rId13"/>
    <p:sldId id="266" r:id="rId14"/>
    <p:sldId id="285" r:id="rId15"/>
    <p:sldId id="267" r:id="rId16"/>
    <p:sldId id="268" r:id="rId17"/>
    <p:sldId id="269" r:id="rId18"/>
    <p:sldId id="270" r:id="rId19"/>
    <p:sldId id="272" r:id="rId20"/>
    <p:sldId id="273" r:id="rId21"/>
    <p:sldId id="274" r:id="rId22"/>
    <p:sldId id="286" r:id="rId23"/>
    <p:sldId id="275" r:id="rId24"/>
    <p:sldId id="276" r:id="rId25"/>
    <p:sldId id="277" r:id="rId26"/>
    <p:sldId id="278" r:id="rId27"/>
    <p:sldId id="279" r:id="rId28"/>
    <p:sldId id="280" r:id="rId29"/>
    <p:sldId id="282" r:id="rId30"/>
    <p:sldId id="281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6D734D0C-B1E7-4EED-AC13-F4361524272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1851752A-BF4E-4DD3-AB13-F21A9DAB053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34D0C-B1E7-4EED-AC13-F4361524272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851752A-BF4E-4DD3-AB13-F21A9DAB053C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87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34D0C-B1E7-4EED-AC13-F4361524272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851752A-BF4E-4DD3-AB13-F21A9DAB053C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265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34D0C-B1E7-4EED-AC13-F4361524272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851752A-BF4E-4DD3-AB13-F21A9DAB053C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463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34D0C-B1E7-4EED-AC13-F4361524272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851752A-BF4E-4DD3-AB13-F21A9DAB053C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950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34D0C-B1E7-4EED-AC13-F4361524272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851752A-BF4E-4DD3-AB13-F21A9DAB053C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256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34D0C-B1E7-4EED-AC13-F4361524272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851752A-BF4E-4DD3-AB13-F21A9DAB053C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575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34D0C-B1E7-4EED-AC13-F4361524272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851752A-BF4E-4DD3-AB13-F21A9DAB053C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74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34D0C-B1E7-4EED-AC13-F4361524272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851752A-BF4E-4DD3-AB13-F21A9DAB053C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175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34D0C-B1E7-4EED-AC13-F4361524272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851752A-BF4E-4DD3-AB13-F21A9DAB053C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70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734D0C-B1E7-4EED-AC13-F4361524272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851752A-BF4E-4DD3-AB13-F21A9DAB053C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32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6D734D0C-B1E7-4EED-AC13-F4361524272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851752A-BF4E-4DD3-AB13-F21A9DAB053C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07504" y="836712"/>
            <a:ext cx="90364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HUMOUR EN VRAC N°38</a:t>
            </a:r>
            <a:endParaRPr lang="fr-FR" sz="5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013176"/>
            <a:ext cx="1609725" cy="14287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916832"/>
            <a:ext cx="2792751" cy="4205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0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4664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3255425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5207360" cy="6066828"/>
          </a:xfrm>
        </p:spPr>
      </p:pic>
    </p:spTree>
    <p:extLst>
      <p:ext uri="{BB962C8B-B14F-4D97-AF65-F5344CB8AC3E}">
        <p14:creationId xmlns:p14="http://schemas.microsoft.com/office/powerpoint/2010/main" val="2164373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76672"/>
            <a:ext cx="4851365" cy="6064206"/>
          </a:xfrm>
        </p:spPr>
      </p:pic>
    </p:spTree>
    <p:extLst>
      <p:ext uri="{BB962C8B-B14F-4D97-AF65-F5344CB8AC3E}">
        <p14:creationId xmlns:p14="http://schemas.microsoft.com/office/powerpoint/2010/main" val="2046757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76672"/>
            <a:ext cx="5119828" cy="6015464"/>
          </a:xfrm>
        </p:spPr>
      </p:pic>
    </p:spTree>
    <p:extLst>
      <p:ext uri="{BB962C8B-B14F-4D97-AF65-F5344CB8AC3E}">
        <p14:creationId xmlns:p14="http://schemas.microsoft.com/office/powerpoint/2010/main" val="2974528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76672"/>
            <a:ext cx="5816876" cy="6017774"/>
          </a:xfrm>
        </p:spPr>
      </p:pic>
    </p:spTree>
    <p:extLst>
      <p:ext uri="{BB962C8B-B14F-4D97-AF65-F5344CB8AC3E}">
        <p14:creationId xmlns:p14="http://schemas.microsoft.com/office/powerpoint/2010/main" val="79466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0728"/>
            <a:ext cx="7204662" cy="5043264"/>
          </a:xfrm>
        </p:spPr>
      </p:pic>
    </p:spTree>
    <p:extLst>
      <p:ext uri="{BB962C8B-B14F-4D97-AF65-F5344CB8AC3E}">
        <p14:creationId xmlns:p14="http://schemas.microsoft.com/office/powerpoint/2010/main" val="1797437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48680"/>
            <a:ext cx="5982552" cy="5832648"/>
          </a:xfrm>
        </p:spPr>
      </p:pic>
    </p:spTree>
    <p:extLst>
      <p:ext uri="{BB962C8B-B14F-4D97-AF65-F5344CB8AC3E}">
        <p14:creationId xmlns:p14="http://schemas.microsoft.com/office/powerpoint/2010/main" val="918644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548680"/>
            <a:ext cx="7108395" cy="5331296"/>
          </a:xfrm>
        </p:spPr>
      </p:pic>
    </p:spTree>
    <p:extLst>
      <p:ext uri="{BB962C8B-B14F-4D97-AF65-F5344CB8AC3E}">
        <p14:creationId xmlns:p14="http://schemas.microsoft.com/office/powerpoint/2010/main" val="106902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76672"/>
            <a:ext cx="6010200" cy="6010200"/>
          </a:xfrm>
        </p:spPr>
      </p:pic>
    </p:spTree>
    <p:extLst>
      <p:ext uri="{BB962C8B-B14F-4D97-AF65-F5344CB8AC3E}">
        <p14:creationId xmlns:p14="http://schemas.microsoft.com/office/powerpoint/2010/main" val="3754976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64704"/>
            <a:ext cx="6557260" cy="5475312"/>
          </a:xfrm>
        </p:spPr>
      </p:pic>
    </p:spTree>
    <p:extLst>
      <p:ext uri="{BB962C8B-B14F-4D97-AF65-F5344CB8AC3E}">
        <p14:creationId xmlns:p14="http://schemas.microsoft.com/office/powerpoint/2010/main" val="1442094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548680"/>
            <a:ext cx="6948817" cy="5317579"/>
          </a:xfrm>
        </p:spPr>
      </p:pic>
    </p:spTree>
    <p:extLst>
      <p:ext uri="{BB962C8B-B14F-4D97-AF65-F5344CB8AC3E}">
        <p14:creationId xmlns:p14="http://schemas.microsoft.com/office/powerpoint/2010/main" val="349393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052736"/>
            <a:ext cx="6859212" cy="5187280"/>
          </a:xfrm>
        </p:spPr>
      </p:pic>
    </p:spTree>
    <p:extLst>
      <p:ext uri="{BB962C8B-B14F-4D97-AF65-F5344CB8AC3E}">
        <p14:creationId xmlns:p14="http://schemas.microsoft.com/office/powerpoint/2010/main" val="2795278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04664"/>
            <a:ext cx="6272427" cy="5960428"/>
          </a:xfrm>
        </p:spPr>
      </p:pic>
    </p:spTree>
    <p:extLst>
      <p:ext uri="{BB962C8B-B14F-4D97-AF65-F5344CB8AC3E}">
        <p14:creationId xmlns:p14="http://schemas.microsoft.com/office/powerpoint/2010/main" val="683997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08720"/>
            <a:ext cx="6777949" cy="5475312"/>
          </a:xfrm>
        </p:spPr>
      </p:pic>
    </p:spTree>
    <p:extLst>
      <p:ext uri="{BB962C8B-B14F-4D97-AF65-F5344CB8AC3E}">
        <p14:creationId xmlns:p14="http://schemas.microsoft.com/office/powerpoint/2010/main" val="101961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540" y="476672"/>
            <a:ext cx="4209651" cy="6042604"/>
          </a:xfrm>
        </p:spPr>
      </p:pic>
    </p:spTree>
    <p:extLst>
      <p:ext uri="{BB962C8B-B14F-4D97-AF65-F5344CB8AC3E}">
        <p14:creationId xmlns:p14="http://schemas.microsoft.com/office/powerpoint/2010/main" val="2800521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80728"/>
            <a:ext cx="6574125" cy="5134892"/>
          </a:xfrm>
        </p:spPr>
      </p:pic>
    </p:spTree>
    <p:extLst>
      <p:ext uri="{BB962C8B-B14F-4D97-AF65-F5344CB8AC3E}">
        <p14:creationId xmlns:p14="http://schemas.microsoft.com/office/powerpoint/2010/main" val="968261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76672"/>
            <a:ext cx="4472916" cy="5961055"/>
          </a:xfrm>
        </p:spPr>
      </p:pic>
    </p:spTree>
    <p:extLst>
      <p:ext uri="{BB962C8B-B14F-4D97-AF65-F5344CB8AC3E}">
        <p14:creationId xmlns:p14="http://schemas.microsoft.com/office/powerpoint/2010/main" val="66749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6672"/>
            <a:ext cx="6192688" cy="6004319"/>
          </a:xfrm>
        </p:spPr>
      </p:pic>
    </p:spTree>
    <p:extLst>
      <p:ext uri="{BB962C8B-B14F-4D97-AF65-F5344CB8AC3E}">
        <p14:creationId xmlns:p14="http://schemas.microsoft.com/office/powerpoint/2010/main" val="28041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2696"/>
            <a:ext cx="7352256" cy="5472607"/>
          </a:xfrm>
        </p:spPr>
      </p:pic>
    </p:spTree>
    <p:extLst>
      <p:ext uri="{BB962C8B-B14F-4D97-AF65-F5344CB8AC3E}">
        <p14:creationId xmlns:p14="http://schemas.microsoft.com/office/powerpoint/2010/main" val="1199512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6672"/>
            <a:ext cx="6068715" cy="6091791"/>
          </a:xfrm>
        </p:spPr>
      </p:pic>
    </p:spTree>
    <p:extLst>
      <p:ext uri="{BB962C8B-B14F-4D97-AF65-F5344CB8AC3E}">
        <p14:creationId xmlns:p14="http://schemas.microsoft.com/office/powerpoint/2010/main" val="4113840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764704"/>
            <a:ext cx="7361906" cy="5403304"/>
          </a:xfrm>
        </p:spPr>
      </p:pic>
    </p:spTree>
    <p:extLst>
      <p:ext uri="{BB962C8B-B14F-4D97-AF65-F5344CB8AC3E}">
        <p14:creationId xmlns:p14="http://schemas.microsoft.com/office/powerpoint/2010/main" val="2352769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20688"/>
            <a:ext cx="6920085" cy="5752321"/>
          </a:xfrm>
        </p:spPr>
      </p:pic>
    </p:spTree>
    <p:extLst>
      <p:ext uri="{BB962C8B-B14F-4D97-AF65-F5344CB8AC3E}">
        <p14:creationId xmlns:p14="http://schemas.microsoft.com/office/powerpoint/2010/main" val="1848259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6672"/>
            <a:ext cx="6010200" cy="6010200"/>
          </a:xfrm>
        </p:spPr>
      </p:pic>
    </p:spTree>
    <p:extLst>
      <p:ext uri="{BB962C8B-B14F-4D97-AF65-F5344CB8AC3E}">
        <p14:creationId xmlns:p14="http://schemas.microsoft.com/office/powerpoint/2010/main" val="4228260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5949068" cy="6050858"/>
          </a:xfrm>
        </p:spPr>
      </p:pic>
    </p:spTree>
    <p:extLst>
      <p:ext uri="{BB962C8B-B14F-4D97-AF65-F5344CB8AC3E}">
        <p14:creationId xmlns:p14="http://schemas.microsoft.com/office/powerpoint/2010/main" val="3511845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6010200" cy="6010200"/>
          </a:xfrm>
        </p:spPr>
      </p:pic>
    </p:spTree>
    <p:extLst>
      <p:ext uri="{BB962C8B-B14F-4D97-AF65-F5344CB8AC3E}">
        <p14:creationId xmlns:p14="http://schemas.microsoft.com/office/powerpoint/2010/main" val="1227252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32656"/>
            <a:ext cx="5920817" cy="6067149"/>
          </a:xfrm>
        </p:spPr>
      </p:pic>
    </p:spTree>
    <p:extLst>
      <p:ext uri="{BB962C8B-B14F-4D97-AF65-F5344CB8AC3E}">
        <p14:creationId xmlns:p14="http://schemas.microsoft.com/office/powerpoint/2010/main" val="2812589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04664"/>
            <a:ext cx="5050561" cy="6048575"/>
          </a:xfrm>
        </p:spPr>
      </p:pic>
    </p:spTree>
    <p:extLst>
      <p:ext uri="{BB962C8B-B14F-4D97-AF65-F5344CB8AC3E}">
        <p14:creationId xmlns:p14="http://schemas.microsoft.com/office/powerpoint/2010/main" val="1459763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04664"/>
            <a:ext cx="6760552" cy="6104846"/>
          </a:xfrm>
        </p:spPr>
      </p:pic>
    </p:spTree>
    <p:extLst>
      <p:ext uri="{BB962C8B-B14F-4D97-AF65-F5344CB8AC3E}">
        <p14:creationId xmlns:p14="http://schemas.microsoft.com/office/powerpoint/2010/main" val="2906465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04664"/>
            <a:ext cx="4536504" cy="6051661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301208"/>
            <a:ext cx="1234827" cy="100197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410431"/>
            <a:ext cx="1602738" cy="9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29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34</TotalTime>
  <Words>4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N°38 - Perroquet34740</dc:title>
  <dc:creator>Perroquet34740</dc:creator>
  <cp:lastModifiedBy>Jean-louis</cp:lastModifiedBy>
  <cp:revision>3</cp:revision>
  <dcterms:created xsi:type="dcterms:W3CDTF">2022-04-17T18:49:31Z</dcterms:created>
  <dcterms:modified xsi:type="dcterms:W3CDTF">2022-04-17T19:23:40Z</dcterms:modified>
</cp:coreProperties>
</file>