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7" r:id="rId5"/>
    <p:sldId id="260" r:id="rId6"/>
    <p:sldId id="259" r:id="rId7"/>
    <p:sldId id="261" r:id="rId8"/>
    <p:sldId id="288" r:id="rId9"/>
    <p:sldId id="262" r:id="rId10"/>
    <p:sldId id="263" r:id="rId11"/>
    <p:sldId id="264" r:id="rId12"/>
    <p:sldId id="289" r:id="rId13"/>
    <p:sldId id="265" r:id="rId14"/>
    <p:sldId id="266" r:id="rId15"/>
    <p:sldId id="267" r:id="rId16"/>
    <p:sldId id="268" r:id="rId17"/>
    <p:sldId id="269" r:id="rId18"/>
    <p:sldId id="270" r:id="rId19"/>
    <p:sldId id="290" r:id="rId20"/>
    <p:sldId id="271" r:id="rId21"/>
    <p:sldId id="272" r:id="rId22"/>
    <p:sldId id="273" r:id="rId23"/>
    <p:sldId id="291" r:id="rId24"/>
    <p:sldId id="274" r:id="rId25"/>
    <p:sldId id="275" r:id="rId26"/>
    <p:sldId id="276" r:id="rId27"/>
    <p:sldId id="277" r:id="rId28"/>
    <p:sldId id="278" r:id="rId29"/>
    <p:sldId id="292" r:id="rId30"/>
    <p:sldId id="279" r:id="rId31"/>
    <p:sldId id="280" r:id="rId32"/>
    <p:sldId id="281" r:id="rId33"/>
    <p:sldId id="293" r:id="rId34"/>
    <p:sldId id="282" r:id="rId35"/>
    <p:sldId id="283" r:id="rId36"/>
    <p:sldId id="284" r:id="rId37"/>
    <p:sldId id="285" r:id="rId38"/>
    <p:sldId id="286" r:id="rId39"/>
    <p:sldId id="294" r:id="rId40"/>
    <p:sldId id="29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70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328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62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34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88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44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23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29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57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DFB37BD-0EA8-418B-AEFB-93DEB66ABA0B}" type="datetimeFigureOut">
              <a:rPr lang="fr-FR" smtClean="0"/>
              <a:t>09/04/2022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05CE23-068E-431D-8C6F-3B74FF6B7B07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548680"/>
            <a:ext cx="86409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HUMOUR EN VRAC N°37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718" y="1472010"/>
            <a:ext cx="6456563" cy="352459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437112"/>
            <a:ext cx="1244572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77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29140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159787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76672"/>
            <a:ext cx="5938192" cy="5938192"/>
          </a:xfrm>
        </p:spPr>
      </p:pic>
    </p:spTree>
    <p:extLst>
      <p:ext uri="{BB962C8B-B14F-4D97-AF65-F5344CB8AC3E}">
        <p14:creationId xmlns:p14="http://schemas.microsoft.com/office/powerpoint/2010/main" val="157646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7776864" cy="5832648"/>
          </a:xfrm>
        </p:spPr>
      </p:pic>
    </p:spTree>
    <p:extLst>
      <p:ext uri="{BB962C8B-B14F-4D97-AF65-F5344CB8AC3E}">
        <p14:creationId xmlns:p14="http://schemas.microsoft.com/office/powerpoint/2010/main" val="176406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0648"/>
            <a:ext cx="6175474" cy="6140253"/>
          </a:xfrm>
        </p:spPr>
      </p:pic>
    </p:spTree>
    <p:extLst>
      <p:ext uri="{BB962C8B-B14F-4D97-AF65-F5344CB8AC3E}">
        <p14:creationId xmlns:p14="http://schemas.microsoft.com/office/powerpoint/2010/main" val="45306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36712"/>
            <a:ext cx="6359399" cy="5331296"/>
          </a:xfrm>
        </p:spPr>
      </p:pic>
    </p:spTree>
    <p:extLst>
      <p:ext uri="{BB962C8B-B14F-4D97-AF65-F5344CB8AC3E}">
        <p14:creationId xmlns:p14="http://schemas.microsoft.com/office/powerpoint/2010/main" val="232770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6913128" cy="5619328"/>
          </a:xfrm>
        </p:spPr>
      </p:pic>
    </p:spTree>
    <p:extLst>
      <p:ext uri="{BB962C8B-B14F-4D97-AF65-F5344CB8AC3E}">
        <p14:creationId xmlns:p14="http://schemas.microsoft.com/office/powerpoint/2010/main" val="55360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254351" cy="4971256"/>
          </a:xfrm>
        </p:spPr>
      </p:pic>
    </p:spTree>
    <p:extLst>
      <p:ext uri="{BB962C8B-B14F-4D97-AF65-F5344CB8AC3E}">
        <p14:creationId xmlns:p14="http://schemas.microsoft.com/office/powerpoint/2010/main" val="21840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048672" cy="6048672"/>
          </a:xfrm>
        </p:spPr>
      </p:pic>
    </p:spTree>
    <p:extLst>
      <p:ext uri="{BB962C8B-B14F-4D97-AF65-F5344CB8AC3E}">
        <p14:creationId xmlns:p14="http://schemas.microsoft.com/office/powerpoint/2010/main" val="202514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367279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231587" cy="6048077"/>
          </a:xfrm>
        </p:spPr>
      </p:pic>
    </p:spTree>
    <p:extLst>
      <p:ext uri="{BB962C8B-B14F-4D97-AF65-F5344CB8AC3E}">
        <p14:creationId xmlns:p14="http://schemas.microsoft.com/office/powerpoint/2010/main" val="319467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6024"/>
            <a:ext cx="77724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2656"/>
            <a:ext cx="6740732" cy="6021721"/>
          </a:xfrm>
        </p:spPr>
      </p:pic>
    </p:spTree>
    <p:extLst>
      <p:ext uri="{BB962C8B-B14F-4D97-AF65-F5344CB8AC3E}">
        <p14:creationId xmlns:p14="http://schemas.microsoft.com/office/powerpoint/2010/main" val="415640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8020221" cy="5547320"/>
          </a:xfrm>
        </p:spPr>
      </p:pic>
    </p:spTree>
    <p:extLst>
      <p:ext uri="{BB962C8B-B14F-4D97-AF65-F5344CB8AC3E}">
        <p14:creationId xmlns:p14="http://schemas.microsoft.com/office/powerpoint/2010/main" val="75031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48680"/>
            <a:ext cx="5051231" cy="5907873"/>
          </a:xfrm>
        </p:spPr>
      </p:pic>
    </p:spTree>
    <p:extLst>
      <p:ext uri="{BB962C8B-B14F-4D97-AF65-F5344CB8AC3E}">
        <p14:creationId xmlns:p14="http://schemas.microsoft.com/office/powerpoint/2010/main" val="29573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496" y="404664"/>
            <a:ext cx="4862720" cy="6054750"/>
          </a:xfrm>
        </p:spPr>
      </p:pic>
    </p:spTree>
    <p:extLst>
      <p:ext uri="{BB962C8B-B14F-4D97-AF65-F5344CB8AC3E}">
        <p14:creationId xmlns:p14="http://schemas.microsoft.com/office/powerpoint/2010/main" val="368631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77724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463" y="404664"/>
            <a:ext cx="4098728" cy="5976664"/>
          </a:xfrm>
        </p:spPr>
      </p:pic>
    </p:spTree>
    <p:extLst>
      <p:ext uri="{BB962C8B-B14F-4D97-AF65-F5344CB8AC3E}">
        <p14:creationId xmlns:p14="http://schemas.microsoft.com/office/powerpoint/2010/main" val="254054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6044410" cy="6228972"/>
          </a:xfrm>
        </p:spPr>
      </p:pic>
    </p:spTree>
    <p:extLst>
      <p:ext uri="{BB962C8B-B14F-4D97-AF65-F5344CB8AC3E}">
        <p14:creationId xmlns:p14="http://schemas.microsoft.com/office/powerpoint/2010/main" val="44667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109613" cy="6145536"/>
          </a:xfrm>
        </p:spPr>
      </p:pic>
    </p:spTree>
    <p:extLst>
      <p:ext uri="{BB962C8B-B14F-4D97-AF65-F5344CB8AC3E}">
        <p14:creationId xmlns:p14="http://schemas.microsoft.com/office/powerpoint/2010/main" val="38084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7765673" cy="5619328"/>
          </a:xfrm>
        </p:spPr>
      </p:pic>
    </p:spTree>
    <p:extLst>
      <p:ext uri="{BB962C8B-B14F-4D97-AF65-F5344CB8AC3E}">
        <p14:creationId xmlns:p14="http://schemas.microsoft.com/office/powerpoint/2010/main" val="86324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20688"/>
            <a:ext cx="5655764" cy="5691336"/>
          </a:xfrm>
        </p:spPr>
      </p:pic>
    </p:spTree>
    <p:extLst>
      <p:ext uri="{BB962C8B-B14F-4D97-AF65-F5344CB8AC3E}">
        <p14:creationId xmlns:p14="http://schemas.microsoft.com/office/powerpoint/2010/main" val="112405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154216" cy="6154216"/>
          </a:xfrm>
        </p:spPr>
      </p:pic>
    </p:spTree>
    <p:extLst>
      <p:ext uri="{BB962C8B-B14F-4D97-AF65-F5344CB8AC3E}">
        <p14:creationId xmlns:p14="http://schemas.microsoft.com/office/powerpoint/2010/main" val="107955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2656"/>
            <a:ext cx="4285134" cy="6090049"/>
          </a:xfrm>
        </p:spPr>
      </p:pic>
    </p:spTree>
    <p:extLst>
      <p:ext uri="{BB962C8B-B14F-4D97-AF65-F5344CB8AC3E}">
        <p14:creationId xmlns:p14="http://schemas.microsoft.com/office/powerpoint/2010/main" val="3815953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76672"/>
            <a:ext cx="6249950" cy="5976664"/>
          </a:xfrm>
        </p:spPr>
      </p:pic>
    </p:spTree>
    <p:extLst>
      <p:ext uri="{BB962C8B-B14F-4D97-AF65-F5344CB8AC3E}">
        <p14:creationId xmlns:p14="http://schemas.microsoft.com/office/powerpoint/2010/main" val="118776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76672"/>
            <a:ext cx="4119060" cy="6021974"/>
          </a:xfrm>
        </p:spPr>
      </p:pic>
    </p:spTree>
    <p:extLst>
      <p:ext uri="{BB962C8B-B14F-4D97-AF65-F5344CB8AC3E}">
        <p14:creationId xmlns:p14="http://schemas.microsoft.com/office/powerpoint/2010/main" val="164999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276406" cy="6014140"/>
          </a:xfrm>
        </p:spPr>
      </p:pic>
    </p:spTree>
    <p:extLst>
      <p:ext uri="{BB962C8B-B14F-4D97-AF65-F5344CB8AC3E}">
        <p14:creationId xmlns:p14="http://schemas.microsoft.com/office/powerpoint/2010/main" val="236483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7304794" cy="5475312"/>
          </a:xfrm>
        </p:spPr>
      </p:pic>
    </p:spTree>
    <p:extLst>
      <p:ext uri="{BB962C8B-B14F-4D97-AF65-F5344CB8AC3E}">
        <p14:creationId xmlns:p14="http://schemas.microsoft.com/office/powerpoint/2010/main" val="412102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284899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8680"/>
            <a:ext cx="6583367" cy="5994252"/>
          </a:xfrm>
        </p:spPr>
      </p:pic>
    </p:spTree>
    <p:extLst>
      <p:ext uri="{BB962C8B-B14F-4D97-AF65-F5344CB8AC3E}">
        <p14:creationId xmlns:p14="http://schemas.microsoft.com/office/powerpoint/2010/main" val="53424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0648"/>
            <a:ext cx="5199999" cy="6433576"/>
          </a:xfrm>
        </p:spPr>
      </p:pic>
    </p:spTree>
    <p:extLst>
      <p:ext uri="{BB962C8B-B14F-4D97-AF65-F5344CB8AC3E}">
        <p14:creationId xmlns:p14="http://schemas.microsoft.com/office/powerpoint/2010/main" val="408999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255430" cy="5547320"/>
          </a:xfrm>
        </p:spPr>
      </p:pic>
    </p:spTree>
    <p:extLst>
      <p:ext uri="{BB962C8B-B14F-4D97-AF65-F5344CB8AC3E}">
        <p14:creationId xmlns:p14="http://schemas.microsoft.com/office/powerpoint/2010/main" val="312866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4664"/>
            <a:ext cx="6185169" cy="6014753"/>
          </a:xfrm>
        </p:spPr>
      </p:pic>
    </p:spTree>
    <p:extLst>
      <p:ext uri="{BB962C8B-B14F-4D97-AF65-F5344CB8AC3E}">
        <p14:creationId xmlns:p14="http://schemas.microsoft.com/office/powerpoint/2010/main" val="305221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7676626" cy="4683224"/>
          </a:xfrm>
        </p:spPr>
      </p:pic>
    </p:spTree>
    <p:extLst>
      <p:ext uri="{BB962C8B-B14F-4D97-AF65-F5344CB8AC3E}">
        <p14:creationId xmlns:p14="http://schemas.microsoft.com/office/powerpoint/2010/main" val="14676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548" y="404663"/>
            <a:ext cx="4597660" cy="6130213"/>
          </a:xfrm>
        </p:spPr>
      </p:pic>
    </p:spTree>
    <p:extLst>
      <p:ext uri="{BB962C8B-B14F-4D97-AF65-F5344CB8AC3E}">
        <p14:creationId xmlns:p14="http://schemas.microsoft.com/office/powerpoint/2010/main" val="162269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32656"/>
            <a:ext cx="4935335" cy="6265631"/>
          </a:xfrm>
        </p:spPr>
      </p:pic>
    </p:spTree>
    <p:extLst>
      <p:ext uri="{BB962C8B-B14F-4D97-AF65-F5344CB8AC3E}">
        <p14:creationId xmlns:p14="http://schemas.microsoft.com/office/powerpoint/2010/main" val="84540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664"/>
            <a:ext cx="7187600" cy="6167084"/>
          </a:xfrm>
        </p:spPr>
      </p:pic>
    </p:spTree>
    <p:extLst>
      <p:ext uri="{BB962C8B-B14F-4D97-AF65-F5344CB8AC3E}">
        <p14:creationId xmlns:p14="http://schemas.microsoft.com/office/powerpoint/2010/main" val="3964742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80728"/>
            <a:ext cx="7672908" cy="5115272"/>
          </a:xfrm>
        </p:spPr>
      </p:pic>
    </p:spTree>
    <p:extLst>
      <p:ext uri="{BB962C8B-B14F-4D97-AF65-F5344CB8AC3E}">
        <p14:creationId xmlns:p14="http://schemas.microsoft.com/office/powerpoint/2010/main" val="391268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5956002" cy="5926370"/>
          </a:xfrm>
        </p:spPr>
      </p:pic>
    </p:spTree>
    <p:extLst>
      <p:ext uri="{BB962C8B-B14F-4D97-AF65-F5344CB8AC3E}">
        <p14:creationId xmlns:p14="http://schemas.microsoft.com/office/powerpoint/2010/main" val="350416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4640913" cy="6054452"/>
          </a:xfrm>
        </p:spPr>
      </p:pic>
    </p:spTree>
    <p:extLst>
      <p:ext uri="{BB962C8B-B14F-4D97-AF65-F5344CB8AC3E}">
        <p14:creationId xmlns:p14="http://schemas.microsoft.com/office/powerpoint/2010/main" val="15828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908720"/>
            <a:ext cx="5084890" cy="425771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530120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301208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44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 dir="lu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26</TotalTime>
  <Words>4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N°37-Perroquet34740</dc:title>
  <dc:creator>Perroquet34740</dc:creator>
  <cp:lastModifiedBy>Jean-louis</cp:lastModifiedBy>
  <cp:revision>4</cp:revision>
  <dcterms:created xsi:type="dcterms:W3CDTF">2022-04-09T13:51:12Z</dcterms:created>
  <dcterms:modified xsi:type="dcterms:W3CDTF">2022-04-09T14:17:22Z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