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58" r:id="rId5"/>
    <p:sldId id="259" r:id="rId6"/>
    <p:sldId id="278" r:id="rId7"/>
    <p:sldId id="260" r:id="rId8"/>
    <p:sldId id="261" r:id="rId9"/>
    <p:sldId id="262" r:id="rId10"/>
    <p:sldId id="279" r:id="rId11"/>
    <p:sldId id="263" r:id="rId12"/>
    <p:sldId id="264" r:id="rId13"/>
    <p:sldId id="265" r:id="rId14"/>
    <p:sldId id="266" r:id="rId15"/>
    <p:sldId id="267" r:id="rId16"/>
    <p:sldId id="268" r:id="rId17"/>
    <p:sldId id="284" r:id="rId18"/>
    <p:sldId id="282" r:id="rId19"/>
    <p:sldId id="269" r:id="rId20"/>
    <p:sldId id="270" r:id="rId21"/>
    <p:sldId id="271" r:id="rId22"/>
    <p:sldId id="281" r:id="rId23"/>
    <p:sldId id="272" r:id="rId24"/>
    <p:sldId id="273" r:id="rId25"/>
    <p:sldId id="274" r:id="rId26"/>
    <p:sldId id="283" r:id="rId27"/>
    <p:sldId id="280" r:id="rId28"/>
    <p:sldId id="275" r:id="rId29"/>
    <p:sldId id="276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2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12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04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59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78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9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13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9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69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54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23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6114919-37ED-4446-8065-93FEB6BBD506}" type="datetimeFigureOut">
              <a:rPr lang="fr-FR" smtClean="0"/>
              <a:t>21/03/2022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918414-8D5C-4EA1-9225-52436A76D37D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1" y="692696"/>
            <a:ext cx="84982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HUMOUR EN </a:t>
            </a:r>
            <a:r>
              <a:rPr lang="fr-FR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VRAC </a:t>
            </a:r>
            <a:r>
              <a:rPr lang="fr-FR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N°34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488" y="1844824"/>
            <a:ext cx="5916295" cy="348264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098668"/>
            <a:ext cx="875646" cy="1399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97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095008" cy="5953263"/>
          </a:xfrm>
        </p:spPr>
      </p:pic>
    </p:spTree>
    <p:extLst>
      <p:ext uri="{BB962C8B-B14F-4D97-AF65-F5344CB8AC3E}">
        <p14:creationId xmlns:p14="http://schemas.microsoft.com/office/powerpoint/2010/main" val="288050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48680"/>
            <a:ext cx="5500473" cy="5873590"/>
          </a:xfrm>
        </p:spPr>
      </p:pic>
    </p:spTree>
    <p:extLst>
      <p:ext uri="{BB962C8B-B14F-4D97-AF65-F5344CB8AC3E}">
        <p14:creationId xmlns:p14="http://schemas.microsoft.com/office/powerpoint/2010/main" val="94118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76672"/>
            <a:ext cx="4703986" cy="6036484"/>
          </a:xfrm>
        </p:spPr>
      </p:pic>
    </p:spTree>
    <p:extLst>
      <p:ext uri="{BB962C8B-B14F-4D97-AF65-F5344CB8AC3E}">
        <p14:creationId xmlns:p14="http://schemas.microsoft.com/office/powerpoint/2010/main" val="210888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425466" cy="5547320"/>
          </a:xfrm>
        </p:spPr>
      </p:pic>
    </p:spTree>
    <p:extLst>
      <p:ext uri="{BB962C8B-B14F-4D97-AF65-F5344CB8AC3E}">
        <p14:creationId xmlns:p14="http://schemas.microsoft.com/office/powerpoint/2010/main" val="52899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08720"/>
            <a:ext cx="7061578" cy="5259288"/>
          </a:xfrm>
        </p:spPr>
      </p:pic>
    </p:spTree>
    <p:extLst>
      <p:ext uri="{BB962C8B-B14F-4D97-AF65-F5344CB8AC3E}">
        <p14:creationId xmlns:p14="http://schemas.microsoft.com/office/powerpoint/2010/main" val="292944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92696"/>
            <a:ext cx="5843650" cy="5547320"/>
          </a:xfrm>
        </p:spPr>
      </p:pic>
    </p:spTree>
    <p:extLst>
      <p:ext uri="{BB962C8B-B14F-4D97-AF65-F5344CB8AC3E}">
        <p14:creationId xmlns:p14="http://schemas.microsoft.com/office/powerpoint/2010/main" val="123686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76672"/>
            <a:ext cx="5237095" cy="5924091"/>
          </a:xfrm>
        </p:spPr>
      </p:pic>
    </p:spTree>
    <p:extLst>
      <p:ext uri="{BB962C8B-B14F-4D97-AF65-F5344CB8AC3E}">
        <p14:creationId xmlns:p14="http://schemas.microsoft.com/office/powerpoint/2010/main" val="122507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836712"/>
            <a:ext cx="6984271" cy="5403304"/>
          </a:xfrm>
        </p:spPr>
      </p:pic>
    </p:spTree>
    <p:extLst>
      <p:ext uri="{BB962C8B-B14F-4D97-AF65-F5344CB8AC3E}">
        <p14:creationId xmlns:p14="http://schemas.microsoft.com/office/powerpoint/2010/main" val="140095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24744"/>
            <a:ext cx="6836603" cy="4539208"/>
          </a:xfrm>
        </p:spPr>
      </p:pic>
    </p:spTree>
    <p:extLst>
      <p:ext uri="{BB962C8B-B14F-4D97-AF65-F5344CB8AC3E}">
        <p14:creationId xmlns:p14="http://schemas.microsoft.com/office/powerpoint/2010/main" val="13767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04664"/>
            <a:ext cx="4081883" cy="6115064"/>
          </a:xfrm>
        </p:spPr>
      </p:pic>
    </p:spTree>
    <p:extLst>
      <p:ext uri="{BB962C8B-B14F-4D97-AF65-F5344CB8AC3E}">
        <p14:creationId xmlns:p14="http://schemas.microsoft.com/office/powerpoint/2010/main" val="305514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48680"/>
            <a:ext cx="5246366" cy="5904656"/>
          </a:xfrm>
        </p:spPr>
      </p:pic>
    </p:spTree>
    <p:extLst>
      <p:ext uri="{BB962C8B-B14F-4D97-AF65-F5344CB8AC3E}">
        <p14:creationId xmlns:p14="http://schemas.microsoft.com/office/powerpoint/2010/main" val="122917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812" y="404664"/>
            <a:ext cx="3025688" cy="6051376"/>
          </a:xfrm>
        </p:spPr>
      </p:pic>
    </p:spTree>
    <p:extLst>
      <p:ext uri="{BB962C8B-B14F-4D97-AF65-F5344CB8AC3E}">
        <p14:creationId xmlns:p14="http://schemas.microsoft.com/office/powerpoint/2010/main" val="427363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20688"/>
            <a:ext cx="5772981" cy="5619328"/>
          </a:xfrm>
        </p:spPr>
      </p:pic>
    </p:spTree>
    <p:extLst>
      <p:ext uri="{BB962C8B-B14F-4D97-AF65-F5344CB8AC3E}">
        <p14:creationId xmlns:p14="http://schemas.microsoft.com/office/powerpoint/2010/main" val="109924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76672"/>
            <a:ext cx="5763344" cy="5763344"/>
          </a:xfrm>
        </p:spPr>
      </p:pic>
    </p:spTree>
    <p:extLst>
      <p:ext uri="{BB962C8B-B14F-4D97-AF65-F5344CB8AC3E}">
        <p14:creationId xmlns:p14="http://schemas.microsoft.com/office/powerpoint/2010/main" val="347504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5669012" cy="6122532"/>
          </a:xfrm>
        </p:spPr>
      </p:pic>
    </p:spTree>
    <p:extLst>
      <p:ext uri="{BB962C8B-B14F-4D97-AF65-F5344CB8AC3E}">
        <p14:creationId xmlns:p14="http://schemas.microsoft.com/office/powerpoint/2010/main" val="31775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070662" cy="6032686"/>
          </a:xfrm>
        </p:spPr>
      </p:pic>
    </p:spTree>
    <p:extLst>
      <p:ext uri="{BB962C8B-B14F-4D97-AF65-F5344CB8AC3E}">
        <p14:creationId xmlns:p14="http://schemas.microsoft.com/office/powerpoint/2010/main" val="202587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548" y="404663"/>
            <a:ext cx="4525652" cy="6034203"/>
          </a:xfrm>
        </p:spPr>
      </p:pic>
    </p:spTree>
    <p:extLst>
      <p:ext uri="{BB962C8B-B14F-4D97-AF65-F5344CB8AC3E}">
        <p14:creationId xmlns:p14="http://schemas.microsoft.com/office/powerpoint/2010/main" val="389456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764704"/>
            <a:ext cx="5553395" cy="5547320"/>
          </a:xfrm>
        </p:spPr>
      </p:pic>
    </p:spTree>
    <p:extLst>
      <p:ext uri="{BB962C8B-B14F-4D97-AF65-F5344CB8AC3E}">
        <p14:creationId xmlns:p14="http://schemas.microsoft.com/office/powerpoint/2010/main" val="357045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094728" cy="6013931"/>
          </a:xfrm>
        </p:spPr>
      </p:pic>
    </p:spTree>
    <p:extLst>
      <p:ext uri="{BB962C8B-B14F-4D97-AF65-F5344CB8AC3E}">
        <p14:creationId xmlns:p14="http://schemas.microsoft.com/office/powerpoint/2010/main" val="331704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4664"/>
            <a:ext cx="4583120" cy="6103226"/>
          </a:xfrm>
        </p:spPr>
      </p:pic>
    </p:spTree>
    <p:extLst>
      <p:ext uri="{BB962C8B-B14F-4D97-AF65-F5344CB8AC3E}">
        <p14:creationId xmlns:p14="http://schemas.microsoft.com/office/powerpoint/2010/main" val="190082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20688"/>
            <a:ext cx="5918526" cy="5907360"/>
          </a:xfrm>
        </p:spPr>
      </p:pic>
    </p:spTree>
    <p:extLst>
      <p:ext uri="{BB962C8B-B14F-4D97-AF65-F5344CB8AC3E}">
        <p14:creationId xmlns:p14="http://schemas.microsoft.com/office/powerpoint/2010/main" val="192525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96752"/>
            <a:ext cx="7765624" cy="4971256"/>
          </a:xfrm>
        </p:spPr>
      </p:pic>
    </p:spTree>
    <p:extLst>
      <p:ext uri="{BB962C8B-B14F-4D97-AF65-F5344CB8AC3E}">
        <p14:creationId xmlns:p14="http://schemas.microsoft.com/office/powerpoint/2010/main" val="361979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384" y="404664"/>
            <a:ext cx="4595823" cy="6131896"/>
          </a:xfrm>
        </p:spPr>
      </p:pic>
    </p:spTree>
    <p:extLst>
      <p:ext uri="{BB962C8B-B14F-4D97-AF65-F5344CB8AC3E}">
        <p14:creationId xmlns:p14="http://schemas.microsoft.com/office/powerpoint/2010/main" val="296636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40768"/>
            <a:ext cx="7494155" cy="4683224"/>
          </a:xfrm>
        </p:spPr>
      </p:pic>
    </p:spTree>
    <p:extLst>
      <p:ext uri="{BB962C8B-B14F-4D97-AF65-F5344CB8AC3E}">
        <p14:creationId xmlns:p14="http://schemas.microsoft.com/office/powerpoint/2010/main" val="319283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52736"/>
            <a:ext cx="7047426" cy="5043264"/>
          </a:xfrm>
        </p:spPr>
      </p:pic>
    </p:spTree>
    <p:extLst>
      <p:ext uri="{BB962C8B-B14F-4D97-AF65-F5344CB8AC3E}">
        <p14:creationId xmlns:p14="http://schemas.microsoft.com/office/powerpoint/2010/main" val="412238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836712"/>
            <a:ext cx="6185635" cy="5403304"/>
          </a:xfrm>
        </p:spPr>
      </p:pic>
    </p:spTree>
    <p:extLst>
      <p:ext uri="{BB962C8B-B14F-4D97-AF65-F5344CB8AC3E}">
        <p14:creationId xmlns:p14="http://schemas.microsoft.com/office/powerpoint/2010/main" val="173283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24744"/>
            <a:ext cx="7460523" cy="4971256"/>
          </a:xfrm>
        </p:spPr>
      </p:pic>
    </p:spTree>
    <p:extLst>
      <p:ext uri="{BB962C8B-B14F-4D97-AF65-F5344CB8AC3E}">
        <p14:creationId xmlns:p14="http://schemas.microsoft.com/office/powerpoint/2010/main" val="179126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6945411" cy="5259288"/>
          </a:xfrm>
        </p:spPr>
      </p:pic>
    </p:spTree>
    <p:extLst>
      <p:ext uri="{BB962C8B-B14F-4D97-AF65-F5344CB8AC3E}">
        <p14:creationId xmlns:p14="http://schemas.microsoft.com/office/powerpoint/2010/main" val="185242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76672"/>
            <a:ext cx="4391729" cy="599175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522920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589240"/>
            <a:ext cx="1502584" cy="85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9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56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N°34 - Perroquet34740</dc:title>
  <dc:creator>Perroquet34740</dc:creator>
  <cp:lastModifiedBy>Jean-louis</cp:lastModifiedBy>
  <cp:revision>5</cp:revision>
  <dcterms:created xsi:type="dcterms:W3CDTF">2022-03-19T10:37:01Z</dcterms:created>
  <dcterms:modified xsi:type="dcterms:W3CDTF">2022-03-21T10:43:59Z</dcterms:modified>
</cp:coreProperties>
</file>