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90" r:id="rId16"/>
    <p:sldId id="270" r:id="rId17"/>
    <p:sldId id="291" r:id="rId18"/>
    <p:sldId id="271" r:id="rId19"/>
    <p:sldId id="292" r:id="rId20"/>
    <p:sldId id="272" r:id="rId21"/>
    <p:sldId id="273" r:id="rId22"/>
    <p:sldId id="293" r:id="rId23"/>
    <p:sldId id="274" r:id="rId24"/>
    <p:sldId id="275" r:id="rId25"/>
    <p:sldId id="294" r:id="rId26"/>
    <p:sldId id="276" r:id="rId27"/>
    <p:sldId id="277" r:id="rId28"/>
    <p:sldId id="278" r:id="rId29"/>
    <p:sldId id="295" r:id="rId30"/>
    <p:sldId id="279" r:id="rId31"/>
    <p:sldId id="280" r:id="rId32"/>
    <p:sldId id="296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70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75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9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11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439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1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464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10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90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46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46458EC-94E7-4406-A95A-A60733CB8491}" type="datetimeFigureOut">
              <a:rPr lang="fr-FR" smtClean="0"/>
              <a:t>13/03/2022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9B6ECB-7658-4068-95FC-E630DCB8A4E4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1" y="548680"/>
            <a:ext cx="82101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/>
                <a:solidFill>
                  <a:schemeClr val="accent3"/>
                </a:solidFill>
                <a:effectLst/>
              </a:rPr>
              <a:t>HUMOUR EN VRAC N°33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240" y="1916832"/>
            <a:ext cx="3048000" cy="4572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892" y="5445224"/>
            <a:ext cx="1174496" cy="740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5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  <p:sndAc>
          <p:stSnd loop="1">
            <p:snd r:embed="rId2" name="Musique Humour 6.wav"/>
          </p:stSnd>
        </p:sndAc>
      </p:transition>
    </mc:Choice>
    <mc:Fallback>
      <p:transition spd="slow">
        <p:circl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48680"/>
            <a:ext cx="4979919" cy="5691336"/>
          </a:xfrm>
        </p:spPr>
      </p:pic>
    </p:spTree>
    <p:extLst>
      <p:ext uri="{BB962C8B-B14F-4D97-AF65-F5344CB8AC3E}">
        <p14:creationId xmlns:p14="http://schemas.microsoft.com/office/powerpoint/2010/main" val="3743398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76672"/>
            <a:ext cx="5374326" cy="6048672"/>
          </a:xfrm>
        </p:spPr>
      </p:pic>
    </p:spTree>
    <p:extLst>
      <p:ext uri="{BB962C8B-B14F-4D97-AF65-F5344CB8AC3E}">
        <p14:creationId xmlns:p14="http://schemas.microsoft.com/office/powerpoint/2010/main" val="679288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268760"/>
            <a:ext cx="4166200" cy="5207750"/>
          </a:xfrm>
        </p:spPr>
      </p:pic>
    </p:spTree>
    <p:extLst>
      <p:ext uri="{BB962C8B-B14F-4D97-AF65-F5344CB8AC3E}">
        <p14:creationId xmlns:p14="http://schemas.microsoft.com/office/powerpoint/2010/main" val="3219564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536503" cy="6011299"/>
          </a:xfrm>
        </p:spPr>
      </p:pic>
    </p:spTree>
    <p:extLst>
      <p:ext uri="{BB962C8B-B14F-4D97-AF65-F5344CB8AC3E}">
        <p14:creationId xmlns:p14="http://schemas.microsoft.com/office/powerpoint/2010/main" val="232746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76672"/>
            <a:ext cx="6803587" cy="5987157"/>
          </a:xfrm>
        </p:spPr>
      </p:pic>
    </p:spTree>
    <p:extLst>
      <p:ext uri="{BB962C8B-B14F-4D97-AF65-F5344CB8AC3E}">
        <p14:creationId xmlns:p14="http://schemas.microsoft.com/office/powerpoint/2010/main" val="397462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2656"/>
            <a:ext cx="6612007" cy="6095881"/>
          </a:xfrm>
        </p:spPr>
      </p:pic>
    </p:spTree>
    <p:extLst>
      <p:ext uri="{BB962C8B-B14F-4D97-AF65-F5344CB8AC3E}">
        <p14:creationId xmlns:p14="http://schemas.microsoft.com/office/powerpoint/2010/main" val="394016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60648"/>
            <a:ext cx="5862597" cy="6231894"/>
          </a:xfrm>
        </p:spPr>
      </p:pic>
    </p:spTree>
    <p:extLst>
      <p:ext uri="{BB962C8B-B14F-4D97-AF65-F5344CB8AC3E}">
        <p14:creationId xmlns:p14="http://schemas.microsoft.com/office/powerpoint/2010/main" val="2816550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659374" cy="6015870"/>
          </a:xfrm>
        </p:spPr>
      </p:pic>
    </p:spTree>
    <p:extLst>
      <p:ext uri="{BB962C8B-B14F-4D97-AF65-F5344CB8AC3E}">
        <p14:creationId xmlns:p14="http://schemas.microsoft.com/office/powerpoint/2010/main" val="3791252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2656"/>
            <a:ext cx="5872943" cy="6098825"/>
          </a:xfrm>
        </p:spPr>
      </p:pic>
    </p:spTree>
    <p:extLst>
      <p:ext uri="{BB962C8B-B14F-4D97-AF65-F5344CB8AC3E}">
        <p14:creationId xmlns:p14="http://schemas.microsoft.com/office/powerpoint/2010/main" val="888037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388859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851365" cy="6064206"/>
          </a:xfrm>
        </p:spPr>
      </p:pic>
    </p:spTree>
    <p:extLst>
      <p:ext uri="{BB962C8B-B14F-4D97-AF65-F5344CB8AC3E}">
        <p14:creationId xmlns:p14="http://schemas.microsoft.com/office/powerpoint/2010/main" val="2056701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4664"/>
            <a:ext cx="5855531" cy="5989118"/>
          </a:xfrm>
        </p:spPr>
      </p:pic>
    </p:spTree>
    <p:extLst>
      <p:ext uri="{BB962C8B-B14F-4D97-AF65-F5344CB8AC3E}">
        <p14:creationId xmlns:p14="http://schemas.microsoft.com/office/powerpoint/2010/main" val="2687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2656"/>
            <a:ext cx="5533544" cy="6091107"/>
          </a:xfrm>
        </p:spPr>
      </p:pic>
    </p:spTree>
    <p:extLst>
      <p:ext uri="{BB962C8B-B14F-4D97-AF65-F5344CB8AC3E}">
        <p14:creationId xmlns:p14="http://schemas.microsoft.com/office/powerpoint/2010/main" val="309763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7057069" cy="5475312"/>
          </a:xfrm>
        </p:spPr>
      </p:pic>
    </p:spTree>
    <p:extLst>
      <p:ext uri="{BB962C8B-B14F-4D97-AF65-F5344CB8AC3E}">
        <p14:creationId xmlns:p14="http://schemas.microsoft.com/office/powerpoint/2010/main" val="55203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5300753" cy="5996099"/>
          </a:xfrm>
        </p:spPr>
      </p:pic>
    </p:spTree>
    <p:extLst>
      <p:ext uri="{BB962C8B-B14F-4D97-AF65-F5344CB8AC3E}">
        <p14:creationId xmlns:p14="http://schemas.microsoft.com/office/powerpoint/2010/main" val="587601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608512" cy="5966535"/>
          </a:xfrm>
        </p:spPr>
      </p:pic>
    </p:spTree>
    <p:extLst>
      <p:ext uri="{BB962C8B-B14F-4D97-AF65-F5344CB8AC3E}">
        <p14:creationId xmlns:p14="http://schemas.microsoft.com/office/powerpoint/2010/main" val="347271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089928" cy="6077268"/>
          </a:xfrm>
        </p:spPr>
      </p:pic>
    </p:spTree>
    <p:extLst>
      <p:ext uri="{BB962C8B-B14F-4D97-AF65-F5344CB8AC3E}">
        <p14:creationId xmlns:p14="http://schemas.microsoft.com/office/powerpoint/2010/main" val="141433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0728"/>
            <a:ext cx="7267623" cy="4899248"/>
          </a:xfrm>
        </p:spPr>
      </p:pic>
    </p:spTree>
    <p:extLst>
      <p:ext uri="{BB962C8B-B14F-4D97-AF65-F5344CB8AC3E}">
        <p14:creationId xmlns:p14="http://schemas.microsoft.com/office/powerpoint/2010/main" val="1167763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04664"/>
            <a:ext cx="4248472" cy="5966956"/>
          </a:xfrm>
        </p:spPr>
      </p:pic>
    </p:spTree>
    <p:extLst>
      <p:ext uri="{BB962C8B-B14F-4D97-AF65-F5344CB8AC3E}">
        <p14:creationId xmlns:p14="http://schemas.microsoft.com/office/powerpoint/2010/main" val="317062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95902"/>
            <a:ext cx="4538018" cy="6142718"/>
          </a:xfrm>
        </p:spPr>
      </p:pic>
    </p:spTree>
    <p:extLst>
      <p:ext uri="{BB962C8B-B14F-4D97-AF65-F5344CB8AC3E}">
        <p14:creationId xmlns:p14="http://schemas.microsoft.com/office/powerpoint/2010/main" val="387906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4664"/>
            <a:ext cx="6303454" cy="6054796"/>
          </a:xfrm>
        </p:spPr>
      </p:pic>
    </p:spTree>
    <p:extLst>
      <p:ext uri="{BB962C8B-B14F-4D97-AF65-F5344CB8AC3E}">
        <p14:creationId xmlns:p14="http://schemas.microsoft.com/office/powerpoint/2010/main" val="52600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32656"/>
            <a:ext cx="4866421" cy="6051685"/>
          </a:xfrm>
        </p:spPr>
      </p:pic>
    </p:spTree>
    <p:extLst>
      <p:ext uri="{BB962C8B-B14F-4D97-AF65-F5344CB8AC3E}">
        <p14:creationId xmlns:p14="http://schemas.microsoft.com/office/powerpoint/2010/main" val="227942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2656"/>
            <a:ext cx="4592931" cy="6094804"/>
          </a:xfrm>
        </p:spPr>
      </p:pic>
    </p:spTree>
    <p:extLst>
      <p:ext uri="{BB962C8B-B14F-4D97-AF65-F5344CB8AC3E}">
        <p14:creationId xmlns:p14="http://schemas.microsoft.com/office/powerpoint/2010/main" val="340257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48680"/>
            <a:ext cx="6194056" cy="5527201"/>
          </a:xfrm>
        </p:spPr>
      </p:pic>
    </p:spTree>
    <p:extLst>
      <p:ext uri="{BB962C8B-B14F-4D97-AF65-F5344CB8AC3E}">
        <p14:creationId xmlns:p14="http://schemas.microsoft.com/office/powerpoint/2010/main" val="9912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4664"/>
            <a:ext cx="7406663" cy="6064207"/>
          </a:xfrm>
        </p:spPr>
      </p:pic>
    </p:spTree>
    <p:extLst>
      <p:ext uri="{BB962C8B-B14F-4D97-AF65-F5344CB8AC3E}">
        <p14:creationId xmlns:p14="http://schemas.microsoft.com/office/powerpoint/2010/main" val="231857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2656"/>
            <a:ext cx="6645681" cy="6185918"/>
          </a:xfrm>
        </p:spPr>
      </p:pic>
    </p:spTree>
    <p:extLst>
      <p:ext uri="{BB962C8B-B14F-4D97-AF65-F5344CB8AC3E}">
        <p14:creationId xmlns:p14="http://schemas.microsoft.com/office/powerpoint/2010/main" val="404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193184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536504" cy="6100518"/>
          </a:xfrm>
        </p:spPr>
      </p:pic>
    </p:spTree>
    <p:extLst>
      <p:ext uri="{BB962C8B-B14F-4D97-AF65-F5344CB8AC3E}">
        <p14:creationId xmlns:p14="http://schemas.microsoft.com/office/powerpoint/2010/main" val="336740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5025562" cy="6044259"/>
          </a:xfrm>
        </p:spPr>
      </p:pic>
    </p:spTree>
    <p:extLst>
      <p:ext uri="{BB962C8B-B14F-4D97-AF65-F5344CB8AC3E}">
        <p14:creationId xmlns:p14="http://schemas.microsoft.com/office/powerpoint/2010/main" val="350124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2656"/>
            <a:ext cx="4709656" cy="6151205"/>
          </a:xfrm>
        </p:spPr>
      </p:pic>
    </p:spTree>
    <p:extLst>
      <p:ext uri="{BB962C8B-B14F-4D97-AF65-F5344CB8AC3E}">
        <p14:creationId xmlns:p14="http://schemas.microsoft.com/office/powerpoint/2010/main" val="2505931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7544999" cy="5619328"/>
          </a:xfrm>
        </p:spPr>
      </p:pic>
    </p:spTree>
    <p:extLst>
      <p:ext uri="{BB962C8B-B14F-4D97-AF65-F5344CB8AC3E}">
        <p14:creationId xmlns:p14="http://schemas.microsoft.com/office/powerpoint/2010/main" val="17366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632" y="332656"/>
            <a:ext cx="5356675" cy="6192688"/>
          </a:xfrm>
        </p:spPr>
      </p:pic>
    </p:spTree>
    <p:extLst>
      <p:ext uri="{BB962C8B-B14F-4D97-AF65-F5344CB8AC3E}">
        <p14:creationId xmlns:p14="http://schemas.microsoft.com/office/powerpoint/2010/main" val="141464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4664"/>
            <a:ext cx="7394291" cy="5952715"/>
          </a:xfrm>
        </p:spPr>
      </p:pic>
    </p:spTree>
    <p:extLst>
      <p:ext uri="{BB962C8B-B14F-4D97-AF65-F5344CB8AC3E}">
        <p14:creationId xmlns:p14="http://schemas.microsoft.com/office/powerpoint/2010/main" val="132066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256" y="1981200"/>
            <a:ext cx="4544144" cy="4544144"/>
          </a:xfrm>
        </p:spPr>
      </p:pic>
      <p:sp>
        <p:nvSpPr>
          <p:cNvPr id="5" name="Rectangle 4"/>
          <p:cNvSpPr/>
          <p:nvPr/>
        </p:nvSpPr>
        <p:spPr>
          <a:xfrm>
            <a:off x="323528" y="692696"/>
            <a:ext cx="8229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Un arbre de transmissions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6507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4"/>
            <a:ext cx="7286325" cy="4037235"/>
          </a:xfrm>
        </p:spPr>
      </p:pic>
    </p:spTree>
    <p:extLst>
      <p:ext uri="{BB962C8B-B14F-4D97-AF65-F5344CB8AC3E}">
        <p14:creationId xmlns:p14="http://schemas.microsoft.com/office/powerpoint/2010/main" val="2758132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32656"/>
            <a:ext cx="4997187" cy="6091810"/>
          </a:xfrm>
        </p:spPr>
      </p:pic>
    </p:spTree>
    <p:extLst>
      <p:ext uri="{BB962C8B-B14F-4D97-AF65-F5344CB8AC3E}">
        <p14:creationId xmlns:p14="http://schemas.microsoft.com/office/powerpoint/2010/main" val="75629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254" y="476672"/>
            <a:ext cx="5179021" cy="5987307"/>
          </a:xfrm>
        </p:spPr>
      </p:pic>
    </p:spTree>
    <p:extLst>
      <p:ext uri="{BB962C8B-B14F-4D97-AF65-F5344CB8AC3E}">
        <p14:creationId xmlns:p14="http://schemas.microsoft.com/office/powerpoint/2010/main" val="220878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64704"/>
            <a:ext cx="7250936" cy="5430980"/>
          </a:xfrm>
        </p:spPr>
      </p:pic>
    </p:spTree>
    <p:extLst>
      <p:ext uri="{BB962C8B-B14F-4D97-AF65-F5344CB8AC3E}">
        <p14:creationId xmlns:p14="http://schemas.microsoft.com/office/powerpoint/2010/main" val="659595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4664"/>
            <a:ext cx="5416543" cy="6044698"/>
          </a:xfrm>
        </p:spPr>
      </p:pic>
    </p:spTree>
    <p:extLst>
      <p:ext uri="{BB962C8B-B14F-4D97-AF65-F5344CB8AC3E}">
        <p14:creationId xmlns:p14="http://schemas.microsoft.com/office/powerpoint/2010/main" val="210865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32656"/>
            <a:ext cx="3816423" cy="626154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445224"/>
            <a:ext cx="956937" cy="77648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32" y="5382819"/>
            <a:ext cx="1375397" cy="77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09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54</TotalTime>
  <Words>8</Words>
  <Application>Microsoft Office PowerPoint</Application>
  <PresentationFormat>Affichage à l'écran (4:3)</PresentationFormat>
  <Paragraphs>2</Paragraphs>
  <Slides>41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2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 vrac N°33 - Perroquet34740</dc:title>
  <dc:creator>Perroquet34740</dc:creator>
  <cp:lastModifiedBy>Jean-louis</cp:lastModifiedBy>
  <cp:revision>2</cp:revision>
  <dcterms:created xsi:type="dcterms:W3CDTF">2022-03-13T15:52:14Z</dcterms:created>
  <dcterms:modified xsi:type="dcterms:W3CDTF">2022-03-13T16:47:09Z</dcterms:modified>
</cp:coreProperties>
</file>