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98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02" name="Group 154"/>
          <p:cNvGrpSpPr>
            <a:grpSpLocks/>
          </p:cNvGrpSpPr>
          <p:nvPr/>
        </p:nvGrpSpPr>
        <p:grpSpPr bwMode="auto">
          <a:xfrm>
            <a:off x="-30163" y="6350"/>
            <a:ext cx="9194801" cy="6834188"/>
            <a:chOff x="-19" y="4"/>
            <a:chExt cx="5792" cy="4305"/>
          </a:xfrm>
        </p:grpSpPr>
        <p:grpSp>
          <p:nvGrpSpPr>
            <p:cNvPr id="2091" name="Group 43"/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2050" name="AutoShape 2"/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1" name="AutoShape 3"/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2" name="AutoShape 4"/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3" name="AutoShape 5"/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4" name="AutoShape 6"/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5" name="AutoShape 7"/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6" name="AutoShape 8"/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7" name="AutoShape 9"/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8" name="AutoShape 10"/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59" name="AutoShape 11"/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0" name="AutoShape 12"/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1" name="AutoShape 13"/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2" name="AutoShape 14"/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3" name="AutoShape 15"/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4" name="AutoShape 16"/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5" name="AutoShape 17"/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6" name="AutoShape 18"/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7" name="AutoShape 19"/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8" name="AutoShape 20"/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69" name="AutoShape 21"/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0" name="AutoShape 22"/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1" name="AutoShape 23"/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2" name="AutoShape 24"/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3" name="AutoShape 25"/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4" name="AutoShape 26"/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5" name="AutoShape 27"/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6" name="AutoShape 28"/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7" name="AutoShape 29"/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8" name="AutoShape 30"/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79" name="AutoShape 31"/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0" name="AutoShape 32"/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1" name="AutoShape 33"/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2" name="AutoShape 34"/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3" name="AutoShape 35"/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4" name="AutoShape 36"/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5" name="AutoShape 37"/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6" name="AutoShape 38"/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7" name="AutoShape 39"/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8" name="AutoShape 40"/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89" name="AutoShape 41"/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0" name="AutoShape 42"/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125" name="Group 77"/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2092" name="Rectangle 44"/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3" name="AutoShape 45"/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4" name="AutoShape 46"/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5" name="AutoShape 47"/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6" name="AutoShape 48"/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7" name="AutoShape 49"/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8" name="AutoShape 50"/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099" name="AutoShape 51"/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0" name="AutoShape 52"/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1" name="AutoShape 53"/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2" name="AutoShape 54"/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3" name="AutoShape 55"/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4" name="AutoShape 56"/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5" name="AutoShape 57"/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6" name="AutoShape 58"/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7" name="AutoShape 59"/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8" name="AutoShape 60"/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09" name="AutoShape 61"/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0" name="AutoShape 62"/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1" name="AutoShape 63"/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2" name="AutoShape 64"/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3" name="AutoShape 65"/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4" name="AutoShape 66"/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5" name="AutoShape 67"/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6" name="AutoShape 68"/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7" name="AutoShape 69"/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8" name="AutoShape 70"/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19" name="Rectangle 71"/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0" name="AutoShape 72"/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1" name="AutoShape 73"/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2" name="AutoShape 74"/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3" name="AutoShape 75"/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4" name="AutoShape 76"/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167" name="Group 119"/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2126" name="AutoShape 78"/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7" name="AutoShape 79"/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8" name="AutoShape 80"/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29" name="AutoShape 81"/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0" name="AutoShape 82"/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1" name="AutoShape 83"/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2" name="AutoShape 84"/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3" name="AutoShape 85"/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4" name="AutoShape 86"/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5" name="AutoShape 87"/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6" name="AutoShape 88"/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7" name="AutoShape 89"/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8" name="AutoShape 90"/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39" name="AutoShape 91"/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0" name="AutoShape 92"/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1" name="AutoShape 93"/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2" name="AutoShape 94"/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3" name="AutoShape 95"/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4" name="AutoShape 96"/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5" name="AutoShape 97"/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6" name="AutoShape 98"/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7" name="AutoShape 99"/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8" name="AutoShape 100"/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49" name="AutoShape 101"/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0" name="AutoShape 102"/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1" name="AutoShape 103"/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2" name="AutoShape 104"/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3" name="AutoShape 105"/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4" name="AutoShape 106"/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5" name="AutoShape 107"/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6" name="AutoShape 108"/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7" name="AutoShape 109"/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8" name="AutoShape 110"/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59" name="AutoShape 111"/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0" name="AutoShape 112"/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1" name="AutoShape 113"/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2" name="AutoShape 114"/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3" name="AutoShape 115"/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4" name="AutoShape 116"/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5" name="AutoShape 117"/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6" name="AutoShape 118"/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2201" name="Group 153"/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2168" name="Rectangle 120"/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69" name="AutoShape 121"/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0" name="AutoShape 122"/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1" name="AutoShape 123"/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2" name="AutoShape 124"/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3" name="AutoShape 125"/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4" name="AutoShape 126"/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2175" name="AutoShape 127"/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6" name="AutoShape 128"/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7" name="AutoShape 129"/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8" name="AutoShape 130"/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79" name="AutoShape 131"/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0" name="AutoShape 132"/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1" name="AutoShape 133"/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2" name="AutoShape 134"/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3" name="AutoShape 135"/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4" name="AutoShape 136"/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5" name="AutoShape 137"/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6" name="AutoShape 138"/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7" name="AutoShape 139"/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8" name="AutoShape 140"/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89" name="AutoShape 141"/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0" name="AutoShape 142"/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1" name="AutoShape 143"/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2" name="AutoShape 144"/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3" name="AutoShape 145"/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4" name="AutoShape 146"/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5" name="AutoShape 147"/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6" name="AutoShape 148"/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7" name="AutoShape 149"/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8" name="Rectangle 150"/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199" name="AutoShape 151"/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2200" name="AutoShape 152"/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sp>
        <p:nvSpPr>
          <p:cNvPr id="2203" name="Rectangle 155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 altLang="fr-FR" noProof="0" smtClean="0"/>
              <a:t>Modifiez le style du titre</a:t>
            </a:r>
            <a:endParaRPr lang="en-US" altLang="fr-FR" noProof="0" smtClean="0"/>
          </a:p>
        </p:txBody>
      </p:sp>
      <p:sp>
        <p:nvSpPr>
          <p:cNvPr id="2204" name="Rectangle 15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FR" altLang="fr-FR" noProof="0" smtClean="0"/>
              <a:t>Modifiez le style des sous-titres du masque</a:t>
            </a:r>
            <a:endParaRPr lang="en-US" altLang="fr-FR" noProof="0" smtClean="0"/>
          </a:p>
        </p:txBody>
      </p:sp>
      <p:sp>
        <p:nvSpPr>
          <p:cNvPr id="2205" name="Rectangle 157"/>
          <p:cNvSpPr>
            <a:spLocks noGrp="1" noChangeArrowheads="1"/>
          </p:cNvSpPr>
          <p:nvPr>
            <p:ph type="dt" sz="quarter" idx="2"/>
          </p:nvPr>
        </p:nvSpPr>
        <p:spPr>
          <a:xfrm>
            <a:off x="685800" y="6019800"/>
            <a:ext cx="1905000" cy="304800"/>
          </a:xfrm>
        </p:spPr>
        <p:txBody>
          <a:bodyPr/>
          <a:lstStyle>
            <a:lvl1pPr>
              <a:defRPr/>
            </a:lvl1pPr>
          </a:lstStyle>
          <a:p>
            <a:fld id="{2E3922D9-6E51-4D34-83BC-2ACBA38CD747}" type="datetimeFigureOut">
              <a:rPr lang="fr-FR" smtClean="0"/>
              <a:t>02/03/2022</a:t>
            </a:fld>
            <a:endParaRPr lang="fr-FR"/>
          </a:p>
        </p:txBody>
      </p:sp>
      <p:sp>
        <p:nvSpPr>
          <p:cNvPr id="2206" name="Rectangle 158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019800"/>
            <a:ext cx="2895600" cy="3048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2207" name="Rectangle 159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019800"/>
            <a:ext cx="1905000" cy="304800"/>
          </a:xfrm>
        </p:spPr>
        <p:txBody>
          <a:bodyPr/>
          <a:lstStyle>
            <a:lvl1pPr>
              <a:defRPr/>
            </a:lvl1pPr>
          </a:lstStyle>
          <a:p>
            <a:fld id="{80DCBB1B-FD00-4231-8F56-D444626262D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E3922D9-6E51-4D34-83BC-2ACBA38CD747}" type="datetimeFigureOut">
              <a:rPr lang="fr-FR" smtClean="0"/>
              <a:t>02/03/2022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0DCBB1B-FD00-4231-8F56-D444626262D1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82744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E3922D9-6E51-4D34-83BC-2ACBA38CD747}" type="datetimeFigureOut">
              <a:rPr lang="fr-FR" smtClean="0"/>
              <a:t>02/03/2022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0DCBB1B-FD00-4231-8F56-D444626262D1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07738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E3922D9-6E51-4D34-83BC-2ACBA38CD747}" type="datetimeFigureOut">
              <a:rPr lang="fr-FR" smtClean="0"/>
              <a:t>02/03/2022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0DCBB1B-FD00-4231-8F56-D444626262D1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97412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E3922D9-6E51-4D34-83BC-2ACBA38CD747}" type="datetimeFigureOut">
              <a:rPr lang="fr-FR" smtClean="0"/>
              <a:t>02/03/2022</a:t>
            </a:fld>
            <a:endParaRPr 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0DCBB1B-FD00-4231-8F56-D444626262D1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98118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E3922D9-6E51-4D34-83BC-2ACBA38CD747}" type="datetimeFigureOut">
              <a:rPr lang="fr-FR" smtClean="0"/>
              <a:t>02/03/2022</a:t>
            </a:fld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0DCBB1B-FD00-4231-8F56-D444626262D1}" type="slidenum">
              <a:rPr lang="fr-FR" smtClean="0"/>
              <a:t>‹N°›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76133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E3922D9-6E51-4D34-83BC-2ACBA38CD747}" type="datetimeFigureOut">
              <a:rPr lang="fr-FR" smtClean="0"/>
              <a:t>02/03/2022</a:t>
            </a:fld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0DCBB1B-FD00-4231-8F56-D444626262D1}" type="slidenum">
              <a:rPr lang="fr-FR" smtClean="0"/>
              <a:t>‹N°›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70738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E3922D9-6E51-4D34-83BC-2ACBA38CD747}" type="datetimeFigureOut">
              <a:rPr lang="fr-FR" smtClean="0"/>
              <a:t>02/03/2022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0DCBB1B-FD00-4231-8F56-D444626262D1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16835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E3922D9-6E51-4D34-83BC-2ACBA38CD747}" type="datetimeFigureOut">
              <a:rPr lang="fr-FR" smtClean="0"/>
              <a:t>02/03/2022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0DCBB1B-FD00-4231-8F56-D444626262D1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07541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E3922D9-6E51-4D34-83BC-2ACBA38CD747}" type="datetimeFigureOut">
              <a:rPr lang="fr-FR" smtClean="0"/>
              <a:t>02/03/2022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0DCBB1B-FD00-4231-8F56-D444626262D1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73902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E3922D9-6E51-4D34-83BC-2ACBA38CD747}" type="datetimeFigureOut">
              <a:rPr lang="fr-FR" smtClean="0"/>
              <a:t>02/03/2022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0DCBB1B-FD00-4231-8F56-D444626262D1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8711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8" name="Group 154"/>
          <p:cNvGrpSpPr>
            <a:grpSpLocks/>
          </p:cNvGrpSpPr>
          <p:nvPr/>
        </p:nvGrpSpPr>
        <p:grpSpPr bwMode="auto">
          <a:xfrm>
            <a:off x="-30163" y="6350"/>
            <a:ext cx="9194801" cy="6834188"/>
            <a:chOff x="-19" y="4"/>
            <a:chExt cx="5792" cy="4305"/>
          </a:xfrm>
        </p:grpSpPr>
        <p:grpSp>
          <p:nvGrpSpPr>
            <p:cNvPr id="1067" name="Group 43"/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1026" name="AutoShape 2"/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7" name="AutoShape 3"/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8" name="AutoShape 4"/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29" name="AutoShape 5"/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0" name="AutoShape 6"/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1" name="AutoShape 7"/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2" name="AutoShape 8"/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3" name="AutoShape 9"/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4" name="AutoShape 10"/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5" name="AutoShape 11"/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6" name="AutoShape 12"/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7" name="AutoShape 13"/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8" name="AutoShape 14"/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39" name="AutoShape 15"/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0" name="AutoShape 16"/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1" name="AutoShape 17"/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2" name="AutoShape 18"/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3" name="AutoShape 19"/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4" name="AutoShape 20"/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5" name="AutoShape 21"/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6" name="AutoShape 22"/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7" name="AutoShape 23"/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8" name="AutoShape 24"/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49" name="AutoShape 25"/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0" name="AutoShape 26"/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1" name="AutoShape 27"/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2" name="AutoShape 28"/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3" name="AutoShape 29"/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4" name="AutoShape 30"/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5" name="AutoShape 31"/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6" name="AutoShape 32"/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7" name="AutoShape 33"/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8" name="AutoShape 34"/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59" name="AutoShape 35"/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0" name="AutoShape 36"/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1" name="AutoShape 37"/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2" name="AutoShape 38"/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3" name="AutoShape 39"/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4" name="AutoShape 40"/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5" name="AutoShape 41"/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6" name="AutoShape 42"/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01" name="Group 77"/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1068" name="Rectangle 44"/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69" name="AutoShape 45"/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0" name="AutoShape 46"/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1" name="AutoShape 47"/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2" name="AutoShape 48"/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3" name="AutoShape 49"/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4" name="AutoShape 50"/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5" name="AutoShape 51"/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6" name="AutoShape 52"/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7" name="AutoShape 53"/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8" name="AutoShape 54"/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79" name="AutoShape 55"/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0" name="AutoShape 56"/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1" name="AutoShape 57"/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2" name="AutoShape 58"/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3" name="AutoShape 59"/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4" name="AutoShape 60"/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5" name="AutoShape 61"/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6" name="AutoShape 62"/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7" name="AutoShape 63"/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8" name="AutoShape 64"/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89" name="AutoShape 65"/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0" name="AutoShape 66"/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1" name="AutoShape 67"/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2" name="AutoShape 68"/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3" name="AutoShape 69"/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4" name="AutoShape 70"/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5" name="Rectangle 71"/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6" name="AutoShape 72"/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7" name="AutoShape 73"/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8" name="AutoShape 74"/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099" name="AutoShape 75"/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0" name="AutoShape 76"/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43" name="Group 119"/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1102" name="AutoShape 78"/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3" name="AutoShape 79"/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4" name="AutoShape 80"/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5" name="AutoShape 81"/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6" name="AutoShape 82"/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7" name="AutoShape 83"/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8" name="AutoShape 84"/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09" name="AutoShape 85"/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0" name="AutoShape 86"/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1" name="AutoShape 87"/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2" name="AutoShape 88"/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3" name="AutoShape 89"/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4" name="AutoShape 90"/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5" name="AutoShape 91"/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6" name="AutoShape 92"/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7" name="AutoShape 93"/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8" name="AutoShape 94"/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19" name="AutoShape 95"/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0" name="AutoShape 96"/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1" name="AutoShape 97"/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2" name="AutoShape 98"/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3" name="AutoShape 99"/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4" name="AutoShape 100"/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5" name="AutoShape 101"/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6" name="AutoShape 102"/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7" name="AutoShape 103"/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8" name="AutoShape 104"/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29" name="AutoShape 105"/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0" name="AutoShape 106"/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1" name="AutoShape 107"/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2" name="AutoShape 108"/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3" name="AutoShape 109"/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4" name="AutoShape 110"/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5" name="AutoShape 111"/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6" name="AutoShape 112"/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7" name="AutoShape 113"/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8" name="AutoShape 114"/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39" name="AutoShape 115"/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0" name="AutoShape 116"/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1" name="AutoShape 117"/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2" name="AutoShape 118"/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grpSp>
          <p:nvGrpSpPr>
            <p:cNvPr id="1177" name="Group 153"/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1144" name="Rectangle 120"/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5" name="AutoShape 121"/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6" name="AutoShape 122"/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7" name="AutoShape 123"/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8" name="AutoShape 124"/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49" name="AutoShape 125"/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0" name="AutoShape 126"/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1151" name="AutoShape 127"/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2" name="AutoShape 128"/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3" name="AutoShape 129"/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4" name="AutoShape 130"/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5" name="AutoShape 131"/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6" name="AutoShape 132"/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7" name="AutoShape 133"/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8" name="AutoShape 134"/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59" name="AutoShape 135"/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0" name="AutoShape 136"/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1" name="AutoShape 137"/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2" name="AutoShape 138"/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3" name="AutoShape 139"/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4" name="AutoShape 140"/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5" name="AutoShape 141"/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6" name="AutoShape 142"/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7" name="AutoShape 143"/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8" name="AutoShape 144"/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69" name="AutoShape 145"/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0" name="AutoShape 146"/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1" name="AutoShape 147"/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2" name="AutoShape 148"/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3" name="AutoShape 149"/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4" name="Rectangle 150"/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5" name="AutoShape 151"/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  <p:sp>
            <p:nvSpPr>
              <p:cNvPr id="1176" name="AutoShape 152"/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/>
              </a:p>
            </p:txBody>
          </p:sp>
        </p:grpSp>
      </p:grpSp>
      <p:sp>
        <p:nvSpPr>
          <p:cNvPr id="1179" name="Rectangle 15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Cliquer pour modifier le style du titre du masque</a:t>
            </a:r>
          </a:p>
        </p:txBody>
      </p:sp>
      <p:sp>
        <p:nvSpPr>
          <p:cNvPr id="1180" name="Rectangle 15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Cliquer pour modifier les styles du texte du masque</a:t>
            </a:r>
          </a:p>
          <a:p>
            <a:pPr lvl="1"/>
            <a:r>
              <a:rPr lang="en-US" altLang="fr-FR" smtClean="0"/>
              <a:t>Deuxième niveau</a:t>
            </a:r>
          </a:p>
          <a:p>
            <a:pPr lvl="2"/>
            <a:r>
              <a:rPr lang="en-US" altLang="fr-FR" smtClean="0"/>
              <a:t>Troisième niveau</a:t>
            </a:r>
          </a:p>
          <a:p>
            <a:pPr lvl="3"/>
            <a:r>
              <a:rPr lang="en-US" altLang="fr-FR" smtClean="0"/>
              <a:t>Quatrième niveau</a:t>
            </a:r>
          </a:p>
          <a:p>
            <a:pPr lvl="4"/>
            <a:r>
              <a:rPr lang="en-US" altLang="fr-FR" smtClean="0"/>
              <a:t>Cinquième niveau</a:t>
            </a:r>
          </a:p>
        </p:txBody>
      </p:sp>
      <p:sp>
        <p:nvSpPr>
          <p:cNvPr id="1181" name="Rectangle 15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1722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2E3922D9-6E51-4D34-83BC-2ACBA38CD747}" type="datetimeFigureOut">
              <a:rPr lang="fr-FR" smtClean="0"/>
              <a:t>02/03/2022</a:t>
            </a:fld>
            <a:endParaRPr lang="fr-FR"/>
          </a:p>
        </p:txBody>
      </p:sp>
      <p:sp>
        <p:nvSpPr>
          <p:cNvPr id="1182" name="Rectangle 15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172200"/>
            <a:ext cx="1905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0DCBB1B-FD00-4231-8F56-D444626262D1}" type="slidenum">
              <a:rPr lang="fr-FR" smtClean="0"/>
              <a:t>‹N°›</a:t>
            </a:fld>
            <a:endParaRPr lang="fr-FR"/>
          </a:p>
        </p:txBody>
      </p:sp>
      <p:sp>
        <p:nvSpPr>
          <p:cNvPr id="1183" name="Rectangle 15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72200"/>
            <a:ext cx="2895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95537" y="692696"/>
            <a:ext cx="835421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cap="none" spc="0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HUMOUR EN VRAC N°31</a:t>
            </a:r>
            <a:endParaRPr lang="fr-FR" sz="5400" b="1" cap="none" spc="0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564" y="1465979"/>
            <a:ext cx="3726160" cy="5115707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5013176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807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>
            <p:snd r:embed="rId2" name="Musique Humour 6.wav"/>
          </p:stSnd>
        </p:sndAc>
      </p:transition>
    </mc:Choice>
    <mc:Fallback>
      <p:transition spd="slow">
        <p:sndAc>
          <p:stSnd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836712"/>
            <a:ext cx="6419767" cy="5403304"/>
          </a:xfrm>
        </p:spPr>
      </p:pic>
    </p:spTree>
    <p:extLst>
      <p:ext uri="{BB962C8B-B14F-4D97-AF65-F5344CB8AC3E}">
        <p14:creationId xmlns:p14="http://schemas.microsoft.com/office/powerpoint/2010/main" val="8570044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404664"/>
            <a:ext cx="5213417" cy="6062113"/>
          </a:xfrm>
        </p:spPr>
      </p:pic>
    </p:spTree>
    <p:extLst>
      <p:ext uri="{BB962C8B-B14F-4D97-AF65-F5344CB8AC3E}">
        <p14:creationId xmlns:p14="http://schemas.microsoft.com/office/powerpoint/2010/main" val="21968088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404664"/>
            <a:ext cx="6082208" cy="6082208"/>
          </a:xfrm>
        </p:spPr>
      </p:pic>
    </p:spTree>
    <p:extLst>
      <p:ext uri="{BB962C8B-B14F-4D97-AF65-F5344CB8AC3E}">
        <p14:creationId xmlns:p14="http://schemas.microsoft.com/office/powerpoint/2010/main" val="29782531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548680"/>
            <a:ext cx="5741512" cy="5763344"/>
          </a:xfrm>
        </p:spPr>
      </p:pic>
    </p:spTree>
    <p:extLst>
      <p:ext uri="{BB962C8B-B14F-4D97-AF65-F5344CB8AC3E}">
        <p14:creationId xmlns:p14="http://schemas.microsoft.com/office/powerpoint/2010/main" val="27037577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980728"/>
            <a:ext cx="7164381" cy="5403304"/>
          </a:xfrm>
        </p:spPr>
      </p:pic>
    </p:spTree>
    <p:extLst>
      <p:ext uri="{BB962C8B-B14F-4D97-AF65-F5344CB8AC3E}">
        <p14:creationId xmlns:p14="http://schemas.microsoft.com/office/powerpoint/2010/main" val="2939937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620688"/>
            <a:ext cx="4942753" cy="5619328"/>
          </a:xfrm>
        </p:spPr>
      </p:pic>
    </p:spTree>
    <p:extLst>
      <p:ext uri="{BB962C8B-B14F-4D97-AF65-F5344CB8AC3E}">
        <p14:creationId xmlns:p14="http://schemas.microsoft.com/office/powerpoint/2010/main" val="33388395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783" y="404664"/>
            <a:ext cx="4895644" cy="6048672"/>
          </a:xfrm>
        </p:spPr>
      </p:pic>
    </p:spTree>
    <p:extLst>
      <p:ext uri="{BB962C8B-B14F-4D97-AF65-F5344CB8AC3E}">
        <p14:creationId xmlns:p14="http://schemas.microsoft.com/office/powerpoint/2010/main" val="29783481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476672"/>
            <a:ext cx="5597004" cy="6044764"/>
          </a:xfrm>
        </p:spPr>
      </p:pic>
    </p:spTree>
    <p:extLst>
      <p:ext uri="{BB962C8B-B14F-4D97-AF65-F5344CB8AC3E}">
        <p14:creationId xmlns:p14="http://schemas.microsoft.com/office/powerpoint/2010/main" val="37040028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692696"/>
            <a:ext cx="5048301" cy="5691336"/>
          </a:xfrm>
        </p:spPr>
      </p:pic>
    </p:spTree>
    <p:extLst>
      <p:ext uri="{BB962C8B-B14F-4D97-AF65-F5344CB8AC3E}">
        <p14:creationId xmlns:p14="http://schemas.microsoft.com/office/powerpoint/2010/main" val="37429363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692696"/>
            <a:ext cx="4647431" cy="5619328"/>
          </a:xfrm>
        </p:spPr>
      </p:pic>
    </p:spTree>
    <p:extLst>
      <p:ext uri="{BB962C8B-B14F-4D97-AF65-F5344CB8AC3E}">
        <p14:creationId xmlns:p14="http://schemas.microsoft.com/office/powerpoint/2010/main" val="31226400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620688"/>
            <a:ext cx="5574753" cy="5691336"/>
          </a:xfrm>
        </p:spPr>
      </p:pic>
    </p:spTree>
    <p:extLst>
      <p:ext uri="{BB962C8B-B14F-4D97-AF65-F5344CB8AC3E}">
        <p14:creationId xmlns:p14="http://schemas.microsoft.com/office/powerpoint/2010/main" val="1978220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404664"/>
            <a:ext cx="3880995" cy="6140356"/>
          </a:xfrm>
        </p:spPr>
      </p:pic>
    </p:spTree>
    <p:extLst>
      <p:ext uri="{BB962C8B-B14F-4D97-AF65-F5344CB8AC3E}">
        <p14:creationId xmlns:p14="http://schemas.microsoft.com/office/powerpoint/2010/main" val="20747423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6672"/>
            <a:ext cx="4854635" cy="6092091"/>
          </a:xfrm>
        </p:spPr>
      </p:pic>
    </p:spTree>
    <p:extLst>
      <p:ext uri="{BB962C8B-B14F-4D97-AF65-F5344CB8AC3E}">
        <p14:creationId xmlns:p14="http://schemas.microsoft.com/office/powerpoint/2010/main" val="22175933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476672"/>
            <a:ext cx="4318858" cy="6011044"/>
          </a:xfrm>
        </p:spPr>
      </p:pic>
    </p:spTree>
    <p:extLst>
      <p:ext uri="{BB962C8B-B14F-4D97-AF65-F5344CB8AC3E}">
        <p14:creationId xmlns:p14="http://schemas.microsoft.com/office/powerpoint/2010/main" val="14024027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404664"/>
            <a:ext cx="4868399" cy="6050049"/>
          </a:xfrm>
        </p:spPr>
      </p:pic>
    </p:spTree>
    <p:extLst>
      <p:ext uri="{BB962C8B-B14F-4D97-AF65-F5344CB8AC3E}">
        <p14:creationId xmlns:p14="http://schemas.microsoft.com/office/powerpoint/2010/main" val="19902160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04664"/>
            <a:ext cx="6376118" cy="5994938"/>
          </a:xfrm>
        </p:spPr>
      </p:pic>
    </p:spTree>
    <p:extLst>
      <p:ext uri="{BB962C8B-B14F-4D97-AF65-F5344CB8AC3E}">
        <p14:creationId xmlns:p14="http://schemas.microsoft.com/office/powerpoint/2010/main" val="39798601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908720"/>
            <a:ext cx="5713838" cy="5403304"/>
          </a:xfrm>
        </p:spPr>
      </p:pic>
    </p:spTree>
    <p:extLst>
      <p:ext uri="{BB962C8B-B14F-4D97-AF65-F5344CB8AC3E}">
        <p14:creationId xmlns:p14="http://schemas.microsoft.com/office/powerpoint/2010/main" val="8695948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548680"/>
            <a:ext cx="4495989" cy="5940520"/>
          </a:xfrm>
        </p:spPr>
      </p:pic>
    </p:spTree>
    <p:extLst>
      <p:ext uri="{BB962C8B-B14F-4D97-AF65-F5344CB8AC3E}">
        <p14:creationId xmlns:p14="http://schemas.microsoft.com/office/powerpoint/2010/main" val="28317199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404664"/>
            <a:ext cx="2808312" cy="6081116"/>
          </a:xfrm>
        </p:spPr>
      </p:pic>
    </p:spTree>
    <p:extLst>
      <p:ext uri="{BB962C8B-B14F-4D97-AF65-F5344CB8AC3E}">
        <p14:creationId xmlns:p14="http://schemas.microsoft.com/office/powerpoint/2010/main" val="18518599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268760"/>
            <a:ext cx="7457963" cy="4823618"/>
          </a:xfrm>
        </p:spPr>
      </p:pic>
    </p:spTree>
    <p:extLst>
      <p:ext uri="{BB962C8B-B14F-4D97-AF65-F5344CB8AC3E}">
        <p14:creationId xmlns:p14="http://schemas.microsoft.com/office/powerpoint/2010/main" val="422348638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692696"/>
            <a:ext cx="5888693" cy="5547320"/>
          </a:xfrm>
        </p:spPr>
      </p:pic>
    </p:spTree>
    <p:extLst>
      <p:ext uri="{BB962C8B-B14F-4D97-AF65-F5344CB8AC3E}">
        <p14:creationId xmlns:p14="http://schemas.microsoft.com/office/powerpoint/2010/main" val="25518122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548680"/>
            <a:ext cx="5763344" cy="5763344"/>
          </a:xfrm>
        </p:spPr>
      </p:pic>
    </p:spTree>
    <p:extLst>
      <p:ext uri="{BB962C8B-B14F-4D97-AF65-F5344CB8AC3E}">
        <p14:creationId xmlns:p14="http://schemas.microsoft.com/office/powerpoint/2010/main" val="19885698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753755"/>
            <a:ext cx="4824766" cy="5643002"/>
          </a:xfrm>
        </p:spPr>
      </p:pic>
    </p:spTree>
    <p:extLst>
      <p:ext uri="{BB962C8B-B14F-4D97-AF65-F5344CB8AC3E}">
        <p14:creationId xmlns:p14="http://schemas.microsoft.com/office/powerpoint/2010/main" val="25699858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764704"/>
            <a:ext cx="5619328" cy="5619328"/>
          </a:xfrm>
        </p:spPr>
      </p:pic>
    </p:spTree>
    <p:extLst>
      <p:ext uri="{BB962C8B-B14F-4D97-AF65-F5344CB8AC3E}">
        <p14:creationId xmlns:p14="http://schemas.microsoft.com/office/powerpoint/2010/main" val="10994888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476672"/>
            <a:ext cx="4824536" cy="5995540"/>
          </a:xfrm>
        </p:spPr>
      </p:pic>
    </p:spTree>
    <p:extLst>
      <p:ext uri="{BB962C8B-B14F-4D97-AF65-F5344CB8AC3E}">
        <p14:creationId xmlns:p14="http://schemas.microsoft.com/office/powerpoint/2010/main" val="315707222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476672"/>
            <a:ext cx="4555781" cy="5854959"/>
          </a:xfrm>
        </p:spPr>
      </p:pic>
    </p:spTree>
    <p:extLst>
      <p:ext uri="{BB962C8B-B14F-4D97-AF65-F5344CB8AC3E}">
        <p14:creationId xmlns:p14="http://schemas.microsoft.com/office/powerpoint/2010/main" val="165293601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692696"/>
            <a:ext cx="5607975" cy="5619328"/>
          </a:xfrm>
        </p:spPr>
      </p:pic>
    </p:spTree>
    <p:extLst>
      <p:ext uri="{BB962C8B-B14F-4D97-AF65-F5344CB8AC3E}">
        <p14:creationId xmlns:p14="http://schemas.microsoft.com/office/powerpoint/2010/main" val="291744872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836712"/>
            <a:ext cx="5172595" cy="5172595"/>
          </a:xfrm>
        </p:spPr>
      </p:pic>
    </p:spTree>
    <p:extLst>
      <p:ext uri="{BB962C8B-B14F-4D97-AF65-F5344CB8AC3E}">
        <p14:creationId xmlns:p14="http://schemas.microsoft.com/office/powerpoint/2010/main" val="23348324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476672"/>
            <a:ext cx="5237875" cy="5835352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5445224"/>
            <a:ext cx="946795" cy="768257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5536147"/>
            <a:ext cx="1242698" cy="703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747925"/>
      </p:ext>
    </p:extLst>
  </p:cSld>
  <p:clrMapOvr>
    <a:masterClrMapping/>
  </p:clrMapOvr>
</p:sld>
</file>

<file path=ppt/theme/theme1.xml><?xml version="1.0" encoding="utf-8"?>
<a:theme xmlns:a="http://schemas.openxmlformats.org/drawingml/2006/main" name="Patchwork design template">
  <a:themeElements>
    <a:clrScheme name="Thème Office 1">
      <a:dk1>
        <a:srgbClr val="6C0093"/>
      </a:dk1>
      <a:lt1>
        <a:srgbClr val="FFFFFF"/>
      </a:lt1>
      <a:dk2>
        <a:srgbClr val="0006B0"/>
      </a:dk2>
      <a:lt2>
        <a:srgbClr val="00B7A5"/>
      </a:lt2>
      <a:accent1>
        <a:srgbClr val="B50069"/>
      </a:accent1>
      <a:accent2>
        <a:srgbClr val="0100B4"/>
      </a:accent2>
      <a:accent3>
        <a:srgbClr val="AAAAD4"/>
      </a:accent3>
      <a:accent4>
        <a:srgbClr val="DADADA"/>
      </a:accent4>
      <a:accent5>
        <a:srgbClr val="D7AAB9"/>
      </a:accent5>
      <a:accent6>
        <a:srgbClr val="0100A3"/>
      </a:accent6>
      <a:hlink>
        <a:srgbClr val="F297CD"/>
      </a:hlink>
      <a:folHlink>
        <a:srgbClr val="751FE6"/>
      </a:folHlink>
    </a:clrScheme>
    <a:fontScheme name="Thème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Thème Office 1">
        <a:dk1>
          <a:srgbClr val="6C0093"/>
        </a:dk1>
        <a:lt1>
          <a:srgbClr val="FFFFFF"/>
        </a:lt1>
        <a:dk2>
          <a:srgbClr val="0006B0"/>
        </a:dk2>
        <a:lt2>
          <a:srgbClr val="00B7A5"/>
        </a:lt2>
        <a:accent1>
          <a:srgbClr val="B50069"/>
        </a:accent1>
        <a:accent2>
          <a:srgbClr val="0100B4"/>
        </a:accent2>
        <a:accent3>
          <a:srgbClr val="AAAAD4"/>
        </a:accent3>
        <a:accent4>
          <a:srgbClr val="DADADA"/>
        </a:accent4>
        <a:accent5>
          <a:srgbClr val="D7AAB9"/>
        </a:accent5>
        <a:accent6>
          <a:srgbClr val="0100A3"/>
        </a:accent6>
        <a:hlink>
          <a:srgbClr val="F297CD"/>
        </a:hlink>
        <a:folHlink>
          <a:srgbClr val="751FE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81D58"/>
        </a:dk1>
        <a:lt1>
          <a:srgbClr val="FFFFFF"/>
        </a:lt1>
        <a:dk2>
          <a:srgbClr val="CF0E30"/>
        </a:dk2>
        <a:lt2>
          <a:srgbClr val="CECECE"/>
        </a:lt2>
        <a:accent1>
          <a:srgbClr val="79A0FE"/>
        </a:accent1>
        <a:accent2>
          <a:srgbClr val="8CF4EA"/>
        </a:accent2>
        <a:accent3>
          <a:srgbClr val="FFFFFF"/>
        </a:accent3>
        <a:accent4>
          <a:srgbClr val="06174A"/>
        </a:accent4>
        <a:accent5>
          <a:srgbClr val="BECDFE"/>
        </a:accent5>
        <a:accent6>
          <a:srgbClr val="7EDDD4"/>
        </a:accent6>
        <a:hlink>
          <a:srgbClr val="F39FD1"/>
        </a:hlink>
        <a:folHlink>
          <a:srgbClr val="FCFE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3">
        <a:dk1>
          <a:srgbClr val="474747"/>
        </a:dk1>
        <a:lt1>
          <a:srgbClr val="FFFFFF"/>
        </a:lt1>
        <a:dk2>
          <a:srgbClr val="000000"/>
        </a:dk2>
        <a:lt2>
          <a:srgbClr val="CECECE"/>
        </a:lt2>
        <a:accent1>
          <a:srgbClr val="919191"/>
        </a:accent1>
        <a:accent2>
          <a:srgbClr val="ABABAB"/>
        </a:accent2>
        <a:accent3>
          <a:srgbClr val="FFFFFF"/>
        </a:accent3>
        <a:accent4>
          <a:srgbClr val="3B3B3B"/>
        </a:accent4>
        <a:accent5>
          <a:srgbClr val="C7C7C7"/>
        </a:accent5>
        <a:accent6>
          <a:srgbClr val="9B9B9B"/>
        </a:accent6>
        <a:hlink>
          <a:srgbClr val="676767"/>
        </a:hlink>
        <a:folHlink>
          <a:srgbClr val="DADAD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Patchwork design template</Template>
  <TotalTime>333</TotalTime>
  <Words>4</Words>
  <Application>Microsoft Office PowerPoint</Application>
  <PresentationFormat>Affichage à l'écran (4:3)</PresentationFormat>
  <Paragraphs>1</Paragraphs>
  <Slides>30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1" baseType="lpstr">
      <vt:lpstr>Patchwork design template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N°31 - Perroquet34740</dc:title>
  <dc:creator>Perroquet34740</dc:creator>
  <cp:lastModifiedBy>Jean-louis</cp:lastModifiedBy>
  <cp:revision>3</cp:revision>
  <dcterms:created xsi:type="dcterms:W3CDTF">2022-03-02T11:02:32Z</dcterms:created>
  <dcterms:modified xsi:type="dcterms:W3CDTF">2022-03-02T16:36:18Z</dcterms:modified>
</cp:coreProperties>
</file>