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6" r:id="rId4"/>
    <p:sldId id="258" r:id="rId5"/>
    <p:sldId id="287" r:id="rId6"/>
    <p:sldId id="259" r:id="rId7"/>
    <p:sldId id="260" r:id="rId8"/>
    <p:sldId id="261" r:id="rId9"/>
    <p:sldId id="262" r:id="rId10"/>
    <p:sldId id="288" r:id="rId11"/>
    <p:sldId id="263" r:id="rId12"/>
    <p:sldId id="289" r:id="rId13"/>
    <p:sldId id="264" r:id="rId14"/>
    <p:sldId id="290" r:id="rId15"/>
    <p:sldId id="265" r:id="rId16"/>
    <p:sldId id="291" r:id="rId17"/>
    <p:sldId id="266" r:id="rId18"/>
    <p:sldId id="292" r:id="rId19"/>
    <p:sldId id="267" r:id="rId20"/>
    <p:sldId id="293" r:id="rId21"/>
    <p:sldId id="268" r:id="rId22"/>
    <p:sldId id="269" r:id="rId23"/>
    <p:sldId id="270" r:id="rId24"/>
    <p:sldId id="271" r:id="rId25"/>
    <p:sldId id="272" r:id="rId26"/>
    <p:sldId id="273" r:id="rId27"/>
    <p:sldId id="274" r:id="rId28"/>
    <p:sldId id="275" r:id="rId29"/>
    <p:sldId id="276" r:id="rId30"/>
    <p:sldId id="294" r:id="rId31"/>
    <p:sldId id="277" r:id="rId32"/>
    <p:sldId id="295" r:id="rId33"/>
    <p:sldId id="278" r:id="rId34"/>
    <p:sldId id="279" r:id="rId35"/>
    <p:sldId id="280" r:id="rId36"/>
    <p:sldId id="281" r:id="rId37"/>
    <p:sldId id="282" r:id="rId38"/>
    <p:sldId id="283" r:id="rId39"/>
    <p:sldId id="284" r:id="rId40"/>
    <p:sldId id="285" r:id="rId4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04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2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2091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2050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1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2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3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4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5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6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7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8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9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0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1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2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3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4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5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6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7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8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9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0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1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2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3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4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5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6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7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8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9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0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1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2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3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4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5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6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7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8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9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0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25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2092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3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4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5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6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7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8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9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0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1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2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3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4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5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6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7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8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9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0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1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2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3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4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5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6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7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8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9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0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1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2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3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4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67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2126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7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8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9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0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1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2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3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4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5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6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7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8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9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0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1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2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3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4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5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6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7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8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9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0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1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2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3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4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5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6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7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8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9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0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1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2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3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4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5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6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201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2168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9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0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1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2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3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4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2175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6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7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8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9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0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1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2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3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4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5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6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7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8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9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0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1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2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3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4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5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6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7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8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9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200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2203" name="Rectangle 15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altLang="fr-FR" noProof="0" smtClean="0"/>
              <a:t>Modifiez le style du titre</a:t>
            </a:r>
            <a:endParaRPr lang="en-US" altLang="fr-FR" noProof="0" smtClean="0"/>
          </a:p>
        </p:txBody>
      </p:sp>
      <p:sp>
        <p:nvSpPr>
          <p:cNvPr id="2204" name="Rectangle 15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 smtClean="0"/>
              <a:t>Modifiez le style des sous-titres du masque</a:t>
            </a:r>
            <a:endParaRPr lang="en-US" altLang="fr-FR" noProof="0" smtClean="0"/>
          </a:p>
        </p:txBody>
      </p:sp>
      <p:sp>
        <p:nvSpPr>
          <p:cNvPr id="2205" name="Rectangle 157"/>
          <p:cNvSpPr>
            <a:spLocks noGrp="1" noChangeArrowheads="1"/>
          </p:cNvSpPr>
          <p:nvPr>
            <p:ph type="dt" sz="quarter" idx="2"/>
          </p:nvPr>
        </p:nvSpPr>
        <p:spPr>
          <a:xfrm>
            <a:off x="6858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06584222-2A6D-404E-8574-752657F913F7}" type="datetimeFigureOut">
              <a:rPr lang="fr-FR" smtClean="0"/>
              <a:t>25/02/2022</a:t>
            </a:fld>
            <a:endParaRPr lang="fr-FR"/>
          </a:p>
        </p:txBody>
      </p:sp>
      <p:sp>
        <p:nvSpPr>
          <p:cNvPr id="2206" name="Rectangle 158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019800"/>
            <a:ext cx="2895600" cy="3048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207" name="Rectangle 159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72D12F66-8021-4772-80B1-290E254ABF2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6584222-2A6D-404E-8574-752657F913F7}" type="datetimeFigureOut">
              <a:rPr lang="fr-FR" smtClean="0"/>
              <a:t>25/02/2022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2D12F66-8021-4772-80B1-290E254ABF2D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2250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6584222-2A6D-404E-8574-752657F913F7}" type="datetimeFigureOut">
              <a:rPr lang="fr-FR" smtClean="0"/>
              <a:t>25/02/2022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2D12F66-8021-4772-80B1-290E254ABF2D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4417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6584222-2A6D-404E-8574-752657F913F7}" type="datetimeFigureOut">
              <a:rPr lang="fr-FR" smtClean="0"/>
              <a:t>25/02/2022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2D12F66-8021-4772-80B1-290E254ABF2D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866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6584222-2A6D-404E-8574-752657F913F7}" type="datetimeFigureOut">
              <a:rPr lang="fr-FR" smtClean="0"/>
              <a:t>25/02/2022</a:t>
            </a:fld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2D12F66-8021-4772-80B1-290E254ABF2D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733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6584222-2A6D-404E-8574-752657F913F7}" type="datetimeFigureOut">
              <a:rPr lang="fr-FR" smtClean="0"/>
              <a:t>25/02/2022</a:t>
            </a:fld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2D12F66-8021-4772-80B1-290E254ABF2D}" type="slidenum">
              <a:rPr lang="fr-FR" smtClean="0"/>
              <a:t>‹N°›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0545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6584222-2A6D-404E-8574-752657F913F7}" type="datetimeFigureOut">
              <a:rPr lang="fr-FR" smtClean="0"/>
              <a:t>25/02/2022</a:t>
            </a:fld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2D12F66-8021-4772-80B1-290E254ABF2D}" type="slidenum">
              <a:rPr lang="fr-FR" smtClean="0"/>
              <a:t>‹N°›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2149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6584222-2A6D-404E-8574-752657F913F7}" type="datetimeFigureOut">
              <a:rPr lang="fr-FR" smtClean="0"/>
              <a:t>25/02/2022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2D12F66-8021-4772-80B1-290E254ABF2D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5053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6584222-2A6D-404E-8574-752657F913F7}" type="datetimeFigureOut">
              <a:rPr lang="fr-FR" smtClean="0"/>
              <a:t>25/02/2022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2D12F66-8021-4772-80B1-290E254ABF2D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8158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6584222-2A6D-404E-8574-752657F913F7}" type="datetimeFigureOut">
              <a:rPr lang="fr-FR" smtClean="0"/>
              <a:t>25/02/2022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2D12F66-8021-4772-80B1-290E254ABF2D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722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6584222-2A6D-404E-8574-752657F913F7}" type="datetimeFigureOut">
              <a:rPr lang="fr-FR" smtClean="0"/>
              <a:t>25/02/2022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2D12F66-8021-4772-80B1-290E254ABF2D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8070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8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1067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1026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7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8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9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0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1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2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3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4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5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6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7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8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9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0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1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2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3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4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5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6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7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8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9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0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1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2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3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4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5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6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7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8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9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0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1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2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3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4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5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6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01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1068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9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0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1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2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3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4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5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6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7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8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9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0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1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2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3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4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5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6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7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8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9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0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1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2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3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4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5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6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7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8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9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0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43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1102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3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4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5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6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7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8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9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0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1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2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3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4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5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6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7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8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9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0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1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2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3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4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5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6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7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8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9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0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1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2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3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4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5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6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7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8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9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0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1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2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77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1144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5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6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7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8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9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0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1151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2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3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4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5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6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7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8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9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0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1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2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3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4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5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6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7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8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9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0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1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2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3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4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5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6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1179" name="Rectangle 15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 style du titre du masque</a:t>
            </a:r>
          </a:p>
        </p:txBody>
      </p:sp>
      <p:sp>
        <p:nvSpPr>
          <p:cNvPr id="1180" name="Rectangle 15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les styles du texte du masque</a:t>
            </a:r>
          </a:p>
          <a:p>
            <a:pPr lvl="1"/>
            <a:r>
              <a:rPr lang="en-US" altLang="fr-FR" smtClean="0"/>
              <a:t>Deuxième niveau</a:t>
            </a:r>
          </a:p>
          <a:p>
            <a:pPr lvl="2"/>
            <a:r>
              <a:rPr lang="en-US" altLang="fr-FR" smtClean="0"/>
              <a:t>Troisième niveau</a:t>
            </a:r>
          </a:p>
          <a:p>
            <a:pPr lvl="3"/>
            <a:r>
              <a:rPr lang="en-US" altLang="fr-FR" smtClean="0"/>
              <a:t>Quatrième niveau</a:t>
            </a:r>
          </a:p>
          <a:p>
            <a:pPr lvl="4"/>
            <a:r>
              <a:rPr lang="en-US" altLang="fr-FR" smtClean="0"/>
              <a:t>Cinquième niveau</a:t>
            </a:r>
          </a:p>
        </p:txBody>
      </p:sp>
      <p:sp>
        <p:nvSpPr>
          <p:cNvPr id="1181" name="Rectangle 15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06584222-2A6D-404E-8574-752657F913F7}" type="datetimeFigureOut">
              <a:rPr lang="fr-FR" smtClean="0"/>
              <a:t>25/02/2022</a:t>
            </a:fld>
            <a:endParaRPr lang="fr-FR"/>
          </a:p>
        </p:txBody>
      </p:sp>
      <p:sp>
        <p:nvSpPr>
          <p:cNvPr id="1182" name="Rectangle 15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2D12F66-8021-4772-80B1-290E254ABF2D}" type="slidenum">
              <a:rPr lang="fr-FR" smtClean="0"/>
              <a:t>‹N°›</a:t>
            </a:fld>
            <a:endParaRPr lang="fr-FR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107504" y="620688"/>
            <a:ext cx="872881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HUMOUR EN VRAC N° 30</a:t>
            </a:r>
            <a:endParaRPr lang="fr-FR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8989" y="2060848"/>
            <a:ext cx="6065840" cy="345471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215" y="4869160"/>
            <a:ext cx="1019267" cy="16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79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  <p:sndAc>
          <p:stSnd loop="1">
            <p:snd r:embed="rId2" name="Musique Humour 6.wav"/>
          </p:stSnd>
        </p:sndAc>
      </p:transition>
    </mc:Choice>
    <mc:Fallback xmlns="">
      <p:transition spd="slow">
        <p:fade/>
        <p:sndAc>
          <p:stSnd loop="1">
            <p:snd r:embed="rId5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332656"/>
            <a:ext cx="4041131" cy="6157459"/>
          </a:xfrm>
        </p:spPr>
      </p:pic>
    </p:spTree>
    <p:extLst>
      <p:ext uri="{BB962C8B-B14F-4D97-AF65-F5344CB8AC3E}">
        <p14:creationId xmlns:p14="http://schemas.microsoft.com/office/powerpoint/2010/main" val="1608166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04664"/>
            <a:ext cx="5133777" cy="6125610"/>
          </a:xfrm>
        </p:spPr>
      </p:pic>
    </p:spTree>
    <p:extLst>
      <p:ext uri="{BB962C8B-B14F-4D97-AF65-F5344CB8AC3E}">
        <p14:creationId xmlns:p14="http://schemas.microsoft.com/office/powerpoint/2010/main" val="2868321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620688"/>
            <a:ext cx="5533243" cy="5691336"/>
          </a:xfrm>
        </p:spPr>
      </p:pic>
    </p:spTree>
    <p:extLst>
      <p:ext uri="{BB962C8B-B14F-4D97-AF65-F5344CB8AC3E}">
        <p14:creationId xmlns:p14="http://schemas.microsoft.com/office/powerpoint/2010/main" val="783731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476672"/>
            <a:ext cx="6010200" cy="6010200"/>
          </a:xfrm>
        </p:spPr>
      </p:pic>
    </p:spTree>
    <p:extLst>
      <p:ext uri="{BB962C8B-B14F-4D97-AF65-F5344CB8AC3E}">
        <p14:creationId xmlns:p14="http://schemas.microsoft.com/office/powerpoint/2010/main" val="1861326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548680"/>
            <a:ext cx="5512164" cy="5691336"/>
          </a:xfrm>
        </p:spPr>
      </p:pic>
    </p:spTree>
    <p:extLst>
      <p:ext uri="{BB962C8B-B14F-4D97-AF65-F5344CB8AC3E}">
        <p14:creationId xmlns:p14="http://schemas.microsoft.com/office/powerpoint/2010/main" val="1519339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404664"/>
            <a:ext cx="4598956" cy="6129028"/>
          </a:xfrm>
        </p:spPr>
      </p:pic>
    </p:spTree>
    <p:extLst>
      <p:ext uri="{BB962C8B-B14F-4D97-AF65-F5344CB8AC3E}">
        <p14:creationId xmlns:p14="http://schemas.microsoft.com/office/powerpoint/2010/main" val="1392467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548680"/>
            <a:ext cx="4124660" cy="5951746"/>
          </a:xfrm>
        </p:spPr>
      </p:pic>
    </p:spTree>
    <p:extLst>
      <p:ext uri="{BB962C8B-B14F-4D97-AF65-F5344CB8AC3E}">
        <p14:creationId xmlns:p14="http://schemas.microsoft.com/office/powerpoint/2010/main" val="1176852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476672"/>
            <a:ext cx="6038046" cy="5992129"/>
          </a:xfrm>
        </p:spPr>
      </p:pic>
    </p:spTree>
    <p:extLst>
      <p:ext uri="{BB962C8B-B14F-4D97-AF65-F5344CB8AC3E}">
        <p14:creationId xmlns:p14="http://schemas.microsoft.com/office/powerpoint/2010/main" val="3944780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348880"/>
            <a:ext cx="7927034" cy="2649353"/>
          </a:xfrm>
        </p:spPr>
      </p:pic>
    </p:spTree>
    <p:extLst>
      <p:ext uri="{BB962C8B-B14F-4D97-AF65-F5344CB8AC3E}">
        <p14:creationId xmlns:p14="http://schemas.microsoft.com/office/powerpoint/2010/main" val="3713047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446" y="332656"/>
            <a:ext cx="3449706" cy="6141766"/>
          </a:xfrm>
        </p:spPr>
      </p:pic>
    </p:spTree>
    <p:extLst>
      <p:ext uri="{BB962C8B-B14F-4D97-AF65-F5344CB8AC3E}">
        <p14:creationId xmlns:p14="http://schemas.microsoft.com/office/powerpoint/2010/main" val="89589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700808"/>
            <a:ext cx="7315200" cy="4114800"/>
          </a:xfrm>
        </p:spPr>
      </p:pic>
    </p:spTree>
    <p:extLst>
      <p:ext uri="{BB962C8B-B14F-4D97-AF65-F5344CB8AC3E}">
        <p14:creationId xmlns:p14="http://schemas.microsoft.com/office/powerpoint/2010/main" val="146269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623" y="476672"/>
            <a:ext cx="4092561" cy="5983232"/>
          </a:xfrm>
        </p:spPr>
      </p:pic>
    </p:spTree>
    <p:extLst>
      <p:ext uri="{BB962C8B-B14F-4D97-AF65-F5344CB8AC3E}">
        <p14:creationId xmlns:p14="http://schemas.microsoft.com/office/powerpoint/2010/main" val="486737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404664"/>
            <a:ext cx="6128935" cy="6051127"/>
          </a:xfrm>
        </p:spPr>
      </p:pic>
    </p:spTree>
    <p:extLst>
      <p:ext uri="{BB962C8B-B14F-4D97-AF65-F5344CB8AC3E}">
        <p14:creationId xmlns:p14="http://schemas.microsoft.com/office/powerpoint/2010/main" val="59336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764704"/>
            <a:ext cx="6175163" cy="5475312"/>
          </a:xfrm>
        </p:spPr>
      </p:pic>
    </p:spTree>
    <p:extLst>
      <p:ext uri="{BB962C8B-B14F-4D97-AF65-F5344CB8AC3E}">
        <p14:creationId xmlns:p14="http://schemas.microsoft.com/office/powerpoint/2010/main" val="236593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404664"/>
            <a:ext cx="4530627" cy="6029830"/>
          </a:xfrm>
        </p:spPr>
      </p:pic>
    </p:spTree>
    <p:extLst>
      <p:ext uri="{BB962C8B-B14F-4D97-AF65-F5344CB8AC3E}">
        <p14:creationId xmlns:p14="http://schemas.microsoft.com/office/powerpoint/2010/main" val="340994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6672"/>
            <a:ext cx="4466100" cy="6087822"/>
          </a:xfrm>
        </p:spPr>
      </p:pic>
    </p:spTree>
    <p:extLst>
      <p:ext uri="{BB962C8B-B14F-4D97-AF65-F5344CB8AC3E}">
        <p14:creationId xmlns:p14="http://schemas.microsoft.com/office/powerpoint/2010/main" val="85923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476672"/>
            <a:ext cx="5998931" cy="6017592"/>
          </a:xfrm>
        </p:spPr>
      </p:pic>
    </p:spTree>
    <p:extLst>
      <p:ext uri="{BB962C8B-B14F-4D97-AF65-F5344CB8AC3E}">
        <p14:creationId xmlns:p14="http://schemas.microsoft.com/office/powerpoint/2010/main" val="602787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04664"/>
            <a:ext cx="5486519" cy="6126612"/>
          </a:xfrm>
        </p:spPr>
      </p:pic>
    </p:spTree>
    <p:extLst>
      <p:ext uri="{BB962C8B-B14F-4D97-AF65-F5344CB8AC3E}">
        <p14:creationId xmlns:p14="http://schemas.microsoft.com/office/powerpoint/2010/main" val="3533259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844824"/>
            <a:ext cx="7636689" cy="4114800"/>
          </a:xfrm>
        </p:spPr>
      </p:pic>
    </p:spTree>
    <p:extLst>
      <p:ext uri="{BB962C8B-B14F-4D97-AF65-F5344CB8AC3E}">
        <p14:creationId xmlns:p14="http://schemas.microsoft.com/office/powerpoint/2010/main" val="2778493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04664"/>
            <a:ext cx="6010200" cy="6010200"/>
          </a:xfrm>
        </p:spPr>
      </p:pic>
    </p:spTree>
    <p:extLst>
      <p:ext uri="{BB962C8B-B14F-4D97-AF65-F5344CB8AC3E}">
        <p14:creationId xmlns:p14="http://schemas.microsoft.com/office/powerpoint/2010/main" val="4141999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76672"/>
            <a:ext cx="6789020" cy="6087489"/>
          </a:xfrm>
        </p:spPr>
      </p:pic>
    </p:spTree>
    <p:extLst>
      <p:ext uri="{BB962C8B-B14F-4D97-AF65-F5344CB8AC3E}">
        <p14:creationId xmlns:p14="http://schemas.microsoft.com/office/powerpoint/2010/main" val="3791335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110" y="332655"/>
            <a:ext cx="3640050" cy="6132043"/>
          </a:xfrm>
        </p:spPr>
      </p:pic>
    </p:spTree>
    <p:extLst>
      <p:ext uri="{BB962C8B-B14F-4D97-AF65-F5344CB8AC3E}">
        <p14:creationId xmlns:p14="http://schemas.microsoft.com/office/powerpoint/2010/main" val="396919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196752"/>
            <a:ext cx="6696334" cy="5043264"/>
          </a:xfrm>
        </p:spPr>
      </p:pic>
    </p:spTree>
    <p:extLst>
      <p:ext uri="{BB962C8B-B14F-4D97-AF65-F5344CB8AC3E}">
        <p14:creationId xmlns:p14="http://schemas.microsoft.com/office/powerpoint/2010/main" val="4029373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404664"/>
            <a:ext cx="4851365" cy="6064206"/>
          </a:xfrm>
        </p:spPr>
      </p:pic>
    </p:spTree>
    <p:extLst>
      <p:ext uri="{BB962C8B-B14F-4D97-AF65-F5344CB8AC3E}">
        <p14:creationId xmlns:p14="http://schemas.microsoft.com/office/powerpoint/2010/main" val="2114493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404664"/>
            <a:ext cx="6168085" cy="6144633"/>
          </a:xfrm>
        </p:spPr>
      </p:pic>
    </p:spTree>
    <p:extLst>
      <p:ext uri="{BB962C8B-B14F-4D97-AF65-F5344CB8AC3E}">
        <p14:creationId xmlns:p14="http://schemas.microsoft.com/office/powerpoint/2010/main" val="204008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332656"/>
            <a:ext cx="4862720" cy="6054750"/>
          </a:xfrm>
        </p:spPr>
      </p:pic>
    </p:spTree>
    <p:extLst>
      <p:ext uri="{BB962C8B-B14F-4D97-AF65-F5344CB8AC3E}">
        <p14:creationId xmlns:p14="http://schemas.microsoft.com/office/powerpoint/2010/main" val="3017657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692696"/>
            <a:ext cx="6615639" cy="5722528"/>
          </a:xfrm>
        </p:spPr>
      </p:pic>
    </p:spTree>
    <p:extLst>
      <p:ext uri="{BB962C8B-B14F-4D97-AF65-F5344CB8AC3E}">
        <p14:creationId xmlns:p14="http://schemas.microsoft.com/office/powerpoint/2010/main" val="52739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04664"/>
            <a:ext cx="5062674" cy="6038975"/>
          </a:xfrm>
        </p:spPr>
      </p:pic>
    </p:spTree>
    <p:extLst>
      <p:ext uri="{BB962C8B-B14F-4D97-AF65-F5344CB8AC3E}">
        <p14:creationId xmlns:p14="http://schemas.microsoft.com/office/powerpoint/2010/main" val="249116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476672"/>
            <a:ext cx="5908108" cy="5958433"/>
          </a:xfrm>
        </p:spPr>
      </p:pic>
    </p:spTree>
    <p:extLst>
      <p:ext uri="{BB962C8B-B14F-4D97-AF65-F5344CB8AC3E}">
        <p14:creationId xmlns:p14="http://schemas.microsoft.com/office/powerpoint/2010/main" val="2383149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404664"/>
            <a:ext cx="5872943" cy="6098825"/>
          </a:xfrm>
        </p:spPr>
      </p:pic>
    </p:spTree>
    <p:extLst>
      <p:ext uri="{BB962C8B-B14F-4D97-AF65-F5344CB8AC3E}">
        <p14:creationId xmlns:p14="http://schemas.microsoft.com/office/powerpoint/2010/main" val="377605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476672"/>
            <a:ext cx="5396541" cy="6059598"/>
          </a:xfrm>
        </p:spPr>
      </p:pic>
    </p:spTree>
    <p:extLst>
      <p:ext uri="{BB962C8B-B14F-4D97-AF65-F5344CB8AC3E}">
        <p14:creationId xmlns:p14="http://schemas.microsoft.com/office/powerpoint/2010/main" val="4064139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60648"/>
            <a:ext cx="6117083" cy="6058936"/>
          </a:xfrm>
        </p:spPr>
      </p:pic>
    </p:spTree>
    <p:extLst>
      <p:ext uri="{BB962C8B-B14F-4D97-AF65-F5344CB8AC3E}">
        <p14:creationId xmlns:p14="http://schemas.microsoft.com/office/powerpoint/2010/main" val="3012416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692696"/>
            <a:ext cx="7300416" cy="5475312"/>
          </a:xfrm>
        </p:spPr>
      </p:pic>
    </p:spTree>
    <p:extLst>
      <p:ext uri="{BB962C8B-B14F-4D97-AF65-F5344CB8AC3E}">
        <p14:creationId xmlns:p14="http://schemas.microsoft.com/office/powerpoint/2010/main" val="3688337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32656"/>
            <a:ext cx="5875610" cy="6101595"/>
          </a:xfrm>
        </p:spPr>
      </p:pic>
    </p:spTree>
    <p:extLst>
      <p:ext uri="{BB962C8B-B14F-4D97-AF65-F5344CB8AC3E}">
        <p14:creationId xmlns:p14="http://schemas.microsoft.com/office/powerpoint/2010/main" val="326771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332656"/>
            <a:ext cx="5707876" cy="5973359"/>
          </a:xfrm>
        </p:spPr>
      </p:pic>
    </p:spTree>
    <p:extLst>
      <p:ext uri="{BB962C8B-B14F-4D97-AF65-F5344CB8AC3E}">
        <p14:creationId xmlns:p14="http://schemas.microsoft.com/office/powerpoint/2010/main" val="2512105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60648"/>
            <a:ext cx="4518926" cy="6159830"/>
          </a:xfrm>
        </p:spPr>
      </p:pic>
    </p:spTree>
    <p:extLst>
      <p:ext uri="{BB962C8B-B14F-4D97-AF65-F5344CB8AC3E}">
        <p14:creationId xmlns:p14="http://schemas.microsoft.com/office/powerpoint/2010/main" val="3022701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404664"/>
            <a:ext cx="4686820" cy="5904656"/>
          </a:xfrm>
        </p:spPr>
      </p:pic>
    </p:spTree>
    <p:extLst>
      <p:ext uri="{BB962C8B-B14F-4D97-AF65-F5344CB8AC3E}">
        <p14:creationId xmlns:p14="http://schemas.microsoft.com/office/powerpoint/2010/main" val="3814583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1712" y="404663"/>
            <a:ext cx="4622496" cy="6107671"/>
          </a:xfrm>
        </p:spPr>
      </p:pic>
    </p:spTree>
    <p:extLst>
      <p:ext uri="{BB962C8B-B14F-4D97-AF65-F5344CB8AC3E}">
        <p14:creationId xmlns:p14="http://schemas.microsoft.com/office/powerpoint/2010/main" val="2664966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764704"/>
            <a:ext cx="4530099" cy="5691336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5229200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256848"/>
            <a:ext cx="1530730" cy="866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03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Patchwork design template">
  <a:themeElements>
    <a:clrScheme name="Thème Office 1">
      <a:dk1>
        <a:srgbClr val="6C0093"/>
      </a:dk1>
      <a:lt1>
        <a:srgbClr val="FFFFFF"/>
      </a:lt1>
      <a:dk2>
        <a:srgbClr val="0006B0"/>
      </a:dk2>
      <a:lt2>
        <a:srgbClr val="00B7A5"/>
      </a:lt2>
      <a:accent1>
        <a:srgbClr val="B50069"/>
      </a:accent1>
      <a:accent2>
        <a:srgbClr val="0100B4"/>
      </a:accent2>
      <a:accent3>
        <a:srgbClr val="AAAAD4"/>
      </a:accent3>
      <a:accent4>
        <a:srgbClr val="DADADA"/>
      </a:accent4>
      <a:accent5>
        <a:srgbClr val="D7AAB9"/>
      </a:accent5>
      <a:accent6>
        <a:srgbClr val="0100A3"/>
      </a:accent6>
      <a:hlink>
        <a:srgbClr val="F297CD"/>
      </a:hlink>
      <a:folHlink>
        <a:srgbClr val="751FE6"/>
      </a:folHlink>
    </a:clrScheme>
    <a:fontScheme name="Thèm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Thème Office 1">
        <a:dk1>
          <a:srgbClr val="6C0093"/>
        </a:dk1>
        <a:lt1>
          <a:srgbClr val="FFFFFF"/>
        </a:lt1>
        <a:dk2>
          <a:srgbClr val="0006B0"/>
        </a:dk2>
        <a:lt2>
          <a:srgbClr val="00B7A5"/>
        </a:lt2>
        <a:accent1>
          <a:srgbClr val="B50069"/>
        </a:accent1>
        <a:accent2>
          <a:srgbClr val="0100B4"/>
        </a:accent2>
        <a:accent3>
          <a:srgbClr val="AAAAD4"/>
        </a:accent3>
        <a:accent4>
          <a:srgbClr val="DADADA"/>
        </a:accent4>
        <a:accent5>
          <a:srgbClr val="D7AAB9"/>
        </a:accent5>
        <a:accent6>
          <a:srgbClr val="0100A3"/>
        </a:accent6>
        <a:hlink>
          <a:srgbClr val="F297CD"/>
        </a:hlink>
        <a:folHlink>
          <a:srgbClr val="751FE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81D58"/>
        </a:dk1>
        <a:lt1>
          <a:srgbClr val="FFFFFF"/>
        </a:lt1>
        <a:dk2>
          <a:srgbClr val="CF0E30"/>
        </a:dk2>
        <a:lt2>
          <a:srgbClr val="CECECE"/>
        </a:lt2>
        <a:accent1>
          <a:srgbClr val="79A0FE"/>
        </a:accent1>
        <a:accent2>
          <a:srgbClr val="8CF4EA"/>
        </a:accent2>
        <a:accent3>
          <a:srgbClr val="FFFFFF"/>
        </a:accent3>
        <a:accent4>
          <a:srgbClr val="06174A"/>
        </a:accent4>
        <a:accent5>
          <a:srgbClr val="BECDFE"/>
        </a:accent5>
        <a:accent6>
          <a:srgbClr val="7EDDD4"/>
        </a:accent6>
        <a:hlink>
          <a:srgbClr val="F39FD1"/>
        </a:hlink>
        <a:folHlink>
          <a:srgbClr val="FCFE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474747"/>
        </a:dk1>
        <a:lt1>
          <a:srgbClr val="FFFFFF"/>
        </a:lt1>
        <a:dk2>
          <a:srgbClr val="000000"/>
        </a:dk2>
        <a:lt2>
          <a:srgbClr val="CECECE"/>
        </a:lt2>
        <a:accent1>
          <a:srgbClr val="919191"/>
        </a:accent1>
        <a:accent2>
          <a:srgbClr val="ABABAB"/>
        </a:accent2>
        <a:accent3>
          <a:srgbClr val="FFFFFF"/>
        </a:accent3>
        <a:accent4>
          <a:srgbClr val="3B3B3B"/>
        </a:accent4>
        <a:accent5>
          <a:srgbClr val="C7C7C7"/>
        </a:accent5>
        <a:accent6>
          <a:srgbClr val="9B9B9B"/>
        </a:accent6>
        <a:hlink>
          <a:srgbClr val="676767"/>
        </a:hlink>
        <a:folHlink>
          <a:srgbClr val="DAD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Patchwork design template</Template>
  <TotalTime>26</TotalTime>
  <Words>6</Words>
  <Application>Microsoft Office PowerPoint</Application>
  <PresentationFormat>Affichage à l'écran (4:3)</PresentationFormat>
  <Paragraphs>1</Paragraphs>
  <Slides>40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1" baseType="lpstr">
      <vt:lpstr>Patchwork design template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N°30 - Perroquet34740</dc:title>
  <dc:creator>Perroquet34740</dc:creator>
  <cp:lastModifiedBy>Jean-louis</cp:lastModifiedBy>
  <cp:revision>4</cp:revision>
  <dcterms:created xsi:type="dcterms:W3CDTF">2022-02-25T16:54:50Z</dcterms:created>
  <dcterms:modified xsi:type="dcterms:W3CDTF">2022-02-25T19:08:06Z</dcterms:modified>
</cp:coreProperties>
</file>