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44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1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66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4369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81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37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28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4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384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89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52DF89E-A959-4B7C-B4FA-112367F41A69}" type="datetimeFigureOut">
              <a:rPr lang="fr-FR" smtClean="0"/>
              <a:t>19/02/2022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1F23B6-EC32-429F-82B1-C4599A7D8BBB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404664"/>
            <a:ext cx="82102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HUMOUR EN VRAC N°29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034" y="2060848"/>
            <a:ext cx="3945235" cy="446276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269" y="5033140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warp dir="in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6088406" cy="5691336"/>
          </a:xfrm>
        </p:spPr>
      </p:pic>
    </p:spTree>
    <p:extLst>
      <p:ext uri="{BB962C8B-B14F-4D97-AF65-F5344CB8AC3E}">
        <p14:creationId xmlns:p14="http://schemas.microsoft.com/office/powerpoint/2010/main" val="201311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48680"/>
            <a:ext cx="5691336" cy="5691336"/>
          </a:xfrm>
        </p:spPr>
      </p:pic>
    </p:spTree>
    <p:extLst>
      <p:ext uri="{BB962C8B-B14F-4D97-AF65-F5344CB8AC3E}">
        <p14:creationId xmlns:p14="http://schemas.microsoft.com/office/powerpoint/2010/main" val="25550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129561" cy="4825330"/>
          </a:xfrm>
        </p:spPr>
      </p:pic>
    </p:spTree>
    <p:extLst>
      <p:ext uri="{BB962C8B-B14F-4D97-AF65-F5344CB8AC3E}">
        <p14:creationId xmlns:p14="http://schemas.microsoft.com/office/powerpoint/2010/main" val="3243374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5691336" cy="5691336"/>
          </a:xfrm>
        </p:spPr>
      </p:pic>
    </p:spTree>
    <p:extLst>
      <p:ext uri="{BB962C8B-B14F-4D97-AF65-F5344CB8AC3E}">
        <p14:creationId xmlns:p14="http://schemas.microsoft.com/office/powerpoint/2010/main" val="375944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5938192" cy="5938192"/>
          </a:xfrm>
        </p:spPr>
      </p:pic>
    </p:spTree>
    <p:extLst>
      <p:ext uri="{BB962C8B-B14F-4D97-AF65-F5344CB8AC3E}">
        <p14:creationId xmlns:p14="http://schemas.microsoft.com/office/powerpoint/2010/main" val="164694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6788870" cy="5691336"/>
          </a:xfrm>
        </p:spPr>
      </p:pic>
    </p:spTree>
    <p:extLst>
      <p:ext uri="{BB962C8B-B14F-4D97-AF65-F5344CB8AC3E}">
        <p14:creationId xmlns:p14="http://schemas.microsoft.com/office/powerpoint/2010/main" val="320447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32656"/>
            <a:ext cx="4693230" cy="6165442"/>
          </a:xfrm>
        </p:spPr>
      </p:pic>
    </p:spTree>
    <p:extLst>
      <p:ext uri="{BB962C8B-B14F-4D97-AF65-F5344CB8AC3E}">
        <p14:creationId xmlns:p14="http://schemas.microsoft.com/office/powerpoint/2010/main" val="424730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5684487" cy="5983671"/>
          </a:xfrm>
        </p:spPr>
      </p:pic>
    </p:spTree>
    <p:extLst>
      <p:ext uri="{BB962C8B-B14F-4D97-AF65-F5344CB8AC3E}">
        <p14:creationId xmlns:p14="http://schemas.microsoft.com/office/powerpoint/2010/main" val="257301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4664"/>
            <a:ext cx="5688632" cy="6143722"/>
          </a:xfrm>
        </p:spPr>
      </p:pic>
    </p:spTree>
    <p:extLst>
      <p:ext uri="{BB962C8B-B14F-4D97-AF65-F5344CB8AC3E}">
        <p14:creationId xmlns:p14="http://schemas.microsoft.com/office/powerpoint/2010/main" val="108694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80728"/>
            <a:ext cx="8137970" cy="5204910"/>
          </a:xfrm>
        </p:spPr>
      </p:pic>
    </p:spTree>
    <p:extLst>
      <p:ext uri="{BB962C8B-B14F-4D97-AF65-F5344CB8AC3E}">
        <p14:creationId xmlns:p14="http://schemas.microsoft.com/office/powerpoint/2010/main" val="381230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4929051" cy="6149304"/>
          </a:xfrm>
        </p:spPr>
      </p:pic>
    </p:spTree>
    <p:extLst>
      <p:ext uri="{BB962C8B-B14F-4D97-AF65-F5344CB8AC3E}">
        <p14:creationId xmlns:p14="http://schemas.microsoft.com/office/powerpoint/2010/main" val="4029646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92696"/>
            <a:ext cx="6814365" cy="5547320"/>
          </a:xfrm>
        </p:spPr>
      </p:pic>
    </p:spTree>
    <p:extLst>
      <p:ext uri="{BB962C8B-B14F-4D97-AF65-F5344CB8AC3E}">
        <p14:creationId xmlns:p14="http://schemas.microsoft.com/office/powerpoint/2010/main" val="163741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4404521" cy="6145843"/>
          </a:xfrm>
        </p:spPr>
      </p:pic>
    </p:spTree>
    <p:extLst>
      <p:ext uri="{BB962C8B-B14F-4D97-AF65-F5344CB8AC3E}">
        <p14:creationId xmlns:p14="http://schemas.microsoft.com/office/powerpoint/2010/main" val="107550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102" y="404664"/>
            <a:ext cx="4158082" cy="6039496"/>
          </a:xfrm>
        </p:spPr>
      </p:pic>
    </p:spTree>
    <p:extLst>
      <p:ext uri="{BB962C8B-B14F-4D97-AF65-F5344CB8AC3E}">
        <p14:creationId xmlns:p14="http://schemas.microsoft.com/office/powerpoint/2010/main" val="28791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64704"/>
            <a:ext cx="5403304" cy="5403304"/>
          </a:xfrm>
        </p:spPr>
      </p:pic>
    </p:spTree>
    <p:extLst>
      <p:ext uri="{BB962C8B-B14F-4D97-AF65-F5344CB8AC3E}">
        <p14:creationId xmlns:p14="http://schemas.microsoft.com/office/powerpoint/2010/main" val="209834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48680"/>
            <a:ext cx="5901860" cy="5930649"/>
          </a:xfrm>
        </p:spPr>
      </p:pic>
    </p:spTree>
    <p:extLst>
      <p:ext uri="{BB962C8B-B14F-4D97-AF65-F5344CB8AC3E}">
        <p14:creationId xmlns:p14="http://schemas.microsoft.com/office/powerpoint/2010/main" val="389535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92696"/>
            <a:ext cx="6635476" cy="5801075"/>
          </a:xfrm>
        </p:spPr>
      </p:pic>
    </p:spTree>
    <p:extLst>
      <p:ext uri="{BB962C8B-B14F-4D97-AF65-F5344CB8AC3E}">
        <p14:creationId xmlns:p14="http://schemas.microsoft.com/office/powerpoint/2010/main" val="410523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619848" cy="5667262"/>
          </a:xfrm>
        </p:spPr>
      </p:pic>
    </p:spTree>
    <p:extLst>
      <p:ext uri="{BB962C8B-B14F-4D97-AF65-F5344CB8AC3E}">
        <p14:creationId xmlns:p14="http://schemas.microsoft.com/office/powerpoint/2010/main" val="1215106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799745" cy="5914718"/>
          </a:xfrm>
        </p:spPr>
      </p:pic>
    </p:spTree>
    <p:extLst>
      <p:ext uri="{BB962C8B-B14F-4D97-AF65-F5344CB8AC3E}">
        <p14:creationId xmlns:p14="http://schemas.microsoft.com/office/powerpoint/2010/main" val="387365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18" y="404664"/>
            <a:ext cx="4540559" cy="6048672"/>
          </a:xfrm>
        </p:spPr>
      </p:pic>
    </p:spTree>
    <p:extLst>
      <p:ext uri="{BB962C8B-B14F-4D97-AF65-F5344CB8AC3E}">
        <p14:creationId xmlns:p14="http://schemas.microsoft.com/office/powerpoint/2010/main" val="67194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106424" cy="5574102"/>
          </a:xfrm>
        </p:spPr>
      </p:pic>
    </p:spTree>
    <p:extLst>
      <p:ext uri="{BB962C8B-B14F-4D97-AF65-F5344CB8AC3E}">
        <p14:creationId xmlns:p14="http://schemas.microsoft.com/office/powerpoint/2010/main" val="127918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095729" cy="6132313"/>
          </a:xfrm>
        </p:spPr>
      </p:pic>
    </p:spTree>
    <p:extLst>
      <p:ext uri="{BB962C8B-B14F-4D97-AF65-F5344CB8AC3E}">
        <p14:creationId xmlns:p14="http://schemas.microsoft.com/office/powerpoint/2010/main" val="39067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548680"/>
            <a:ext cx="4503770" cy="5933675"/>
          </a:xfrm>
        </p:spPr>
      </p:pic>
    </p:spTree>
    <p:extLst>
      <p:ext uri="{BB962C8B-B14F-4D97-AF65-F5344CB8AC3E}">
        <p14:creationId xmlns:p14="http://schemas.microsoft.com/office/powerpoint/2010/main" val="162455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5587372" cy="6171603"/>
          </a:xfrm>
        </p:spPr>
      </p:pic>
    </p:spTree>
    <p:extLst>
      <p:ext uri="{BB962C8B-B14F-4D97-AF65-F5344CB8AC3E}">
        <p14:creationId xmlns:p14="http://schemas.microsoft.com/office/powerpoint/2010/main" val="4077602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523329" cy="5475312"/>
          </a:xfrm>
        </p:spPr>
      </p:pic>
    </p:spTree>
    <p:extLst>
      <p:ext uri="{BB962C8B-B14F-4D97-AF65-F5344CB8AC3E}">
        <p14:creationId xmlns:p14="http://schemas.microsoft.com/office/powerpoint/2010/main" val="1908777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5171021" cy="6095506"/>
          </a:xfrm>
        </p:spPr>
      </p:pic>
    </p:spTree>
    <p:extLst>
      <p:ext uri="{BB962C8B-B14F-4D97-AF65-F5344CB8AC3E}">
        <p14:creationId xmlns:p14="http://schemas.microsoft.com/office/powerpoint/2010/main" val="45267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7386401" cy="5956775"/>
          </a:xfrm>
        </p:spPr>
      </p:pic>
    </p:spTree>
    <p:extLst>
      <p:ext uri="{BB962C8B-B14F-4D97-AF65-F5344CB8AC3E}">
        <p14:creationId xmlns:p14="http://schemas.microsoft.com/office/powerpoint/2010/main" val="2032674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76672"/>
            <a:ext cx="4793758" cy="5992198"/>
          </a:xfrm>
        </p:spPr>
      </p:pic>
    </p:spTree>
    <p:extLst>
      <p:ext uri="{BB962C8B-B14F-4D97-AF65-F5344CB8AC3E}">
        <p14:creationId xmlns:p14="http://schemas.microsoft.com/office/powerpoint/2010/main" val="2786643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76672"/>
            <a:ext cx="5010125" cy="6107582"/>
          </a:xfrm>
        </p:spPr>
      </p:pic>
    </p:spTree>
    <p:extLst>
      <p:ext uri="{BB962C8B-B14F-4D97-AF65-F5344CB8AC3E}">
        <p14:creationId xmlns:p14="http://schemas.microsoft.com/office/powerpoint/2010/main" val="234455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71209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628408" cy="5943473"/>
          </a:xfrm>
        </p:spPr>
      </p:pic>
    </p:spTree>
    <p:extLst>
      <p:ext uri="{BB962C8B-B14F-4D97-AF65-F5344CB8AC3E}">
        <p14:creationId xmlns:p14="http://schemas.microsoft.com/office/powerpoint/2010/main" val="2831674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4282041" cy="6093023"/>
          </a:xfrm>
        </p:spPr>
      </p:pic>
    </p:spTree>
    <p:extLst>
      <p:ext uri="{BB962C8B-B14F-4D97-AF65-F5344CB8AC3E}">
        <p14:creationId xmlns:p14="http://schemas.microsoft.com/office/powerpoint/2010/main" val="37479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153923" cy="6087311"/>
          </a:xfrm>
        </p:spPr>
      </p:pic>
    </p:spTree>
    <p:extLst>
      <p:ext uri="{BB962C8B-B14F-4D97-AF65-F5344CB8AC3E}">
        <p14:creationId xmlns:p14="http://schemas.microsoft.com/office/powerpoint/2010/main" val="337168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108081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935530" cy="5995826"/>
          </a:xfrm>
        </p:spPr>
      </p:pic>
    </p:spTree>
    <p:extLst>
      <p:ext uri="{BB962C8B-B14F-4D97-AF65-F5344CB8AC3E}">
        <p14:creationId xmlns:p14="http://schemas.microsoft.com/office/powerpoint/2010/main" val="244537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6672"/>
            <a:ext cx="6600121" cy="6102969"/>
          </a:xfrm>
        </p:spPr>
      </p:pic>
    </p:spTree>
    <p:extLst>
      <p:ext uri="{BB962C8B-B14F-4D97-AF65-F5344CB8AC3E}">
        <p14:creationId xmlns:p14="http://schemas.microsoft.com/office/powerpoint/2010/main" val="56716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531440"/>
            <a:ext cx="4984554" cy="7106690"/>
          </a:xfrm>
        </p:spPr>
      </p:pic>
    </p:spTree>
    <p:extLst>
      <p:ext uri="{BB962C8B-B14F-4D97-AF65-F5344CB8AC3E}">
        <p14:creationId xmlns:p14="http://schemas.microsoft.com/office/powerpoint/2010/main" val="250804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5430922" cy="6153668"/>
          </a:xfrm>
        </p:spPr>
      </p:pic>
    </p:spTree>
    <p:extLst>
      <p:ext uri="{BB962C8B-B14F-4D97-AF65-F5344CB8AC3E}">
        <p14:creationId xmlns:p14="http://schemas.microsoft.com/office/powerpoint/2010/main" val="260025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48680"/>
            <a:ext cx="5403304" cy="540330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301208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589240"/>
            <a:ext cx="1502584" cy="85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2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warp dir="in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26</TotalTime>
  <Words>4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N°29 - Perroquet34740</dc:title>
  <dc:creator>Jean-louis</dc:creator>
  <cp:lastModifiedBy>Jean-louis</cp:lastModifiedBy>
  <cp:revision>5</cp:revision>
  <dcterms:created xsi:type="dcterms:W3CDTF">2022-02-19T18:15:22Z</dcterms:created>
  <dcterms:modified xsi:type="dcterms:W3CDTF">2022-02-19T18:42:03Z</dcterms:modified>
</cp:coreProperties>
</file>