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79" r:id="rId4"/>
    <p:sldId id="257" r:id="rId5"/>
    <p:sldId id="280" r:id="rId6"/>
    <p:sldId id="258" r:id="rId7"/>
    <p:sldId id="281" r:id="rId8"/>
    <p:sldId id="259" r:id="rId9"/>
    <p:sldId id="282" r:id="rId10"/>
    <p:sldId id="260" r:id="rId11"/>
    <p:sldId id="283" r:id="rId12"/>
    <p:sldId id="262" r:id="rId13"/>
    <p:sldId id="284" r:id="rId14"/>
    <p:sldId id="263" r:id="rId15"/>
    <p:sldId id="285" r:id="rId16"/>
    <p:sldId id="264" r:id="rId17"/>
    <p:sldId id="286" r:id="rId18"/>
    <p:sldId id="265" r:id="rId19"/>
    <p:sldId id="287" r:id="rId20"/>
    <p:sldId id="266" r:id="rId21"/>
    <p:sldId id="288" r:id="rId22"/>
    <p:sldId id="267" r:id="rId23"/>
    <p:sldId id="289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3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002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94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003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9668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466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7500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99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188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467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764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53BC6FE-DC18-42D0-82FD-21904A207CD6}" type="datetimeFigureOut">
              <a:rPr lang="fr-FR" smtClean="0"/>
              <a:t>11/02/2022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C0C8FF4-9949-4FE9-B29E-29DBBA82E9FF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79512" y="548680"/>
            <a:ext cx="857023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HUMOUR EN VRAC N°28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73" y="1340768"/>
            <a:ext cx="3446115" cy="509259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026" y="486916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Musique Guitare 5.wav"/>
          </p:stSnd>
        </p:sndAc>
      </p:transition>
    </mc:Choice>
    <mc:Fallback>
      <p:transition spd="slow">
        <p:sndAc>
          <p:stSnd loop="1">
            <p:snd r:embed="rId2" name="Musique Guitare 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24744"/>
            <a:ext cx="7069055" cy="4899248"/>
          </a:xfrm>
        </p:spPr>
      </p:pic>
    </p:spTree>
    <p:extLst>
      <p:ext uri="{BB962C8B-B14F-4D97-AF65-F5344CB8AC3E}">
        <p14:creationId xmlns:p14="http://schemas.microsoft.com/office/powerpoint/2010/main" val="3304103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5040274" cy="6176807"/>
          </a:xfrm>
        </p:spPr>
      </p:pic>
    </p:spTree>
    <p:extLst>
      <p:ext uri="{BB962C8B-B14F-4D97-AF65-F5344CB8AC3E}">
        <p14:creationId xmlns:p14="http://schemas.microsoft.com/office/powerpoint/2010/main" val="3319800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76672"/>
            <a:ext cx="4968662" cy="5969952"/>
          </a:xfrm>
        </p:spPr>
      </p:pic>
    </p:spTree>
    <p:extLst>
      <p:ext uri="{BB962C8B-B14F-4D97-AF65-F5344CB8AC3E}">
        <p14:creationId xmlns:p14="http://schemas.microsoft.com/office/powerpoint/2010/main" val="48983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52736"/>
            <a:ext cx="7777031" cy="5187280"/>
          </a:xfrm>
        </p:spPr>
      </p:pic>
    </p:spTree>
    <p:extLst>
      <p:ext uri="{BB962C8B-B14F-4D97-AF65-F5344CB8AC3E}">
        <p14:creationId xmlns:p14="http://schemas.microsoft.com/office/powerpoint/2010/main" val="3137091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92696"/>
            <a:ext cx="6018423" cy="5691336"/>
          </a:xfrm>
        </p:spPr>
      </p:pic>
    </p:spTree>
    <p:extLst>
      <p:ext uri="{BB962C8B-B14F-4D97-AF65-F5344CB8AC3E}">
        <p14:creationId xmlns:p14="http://schemas.microsoft.com/office/powerpoint/2010/main" val="3981366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92696"/>
            <a:ext cx="6286963" cy="5547320"/>
          </a:xfrm>
        </p:spPr>
      </p:pic>
    </p:spTree>
    <p:extLst>
      <p:ext uri="{BB962C8B-B14F-4D97-AF65-F5344CB8AC3E}">
        <p14:creationId xmlns:p14="http://schemas.microsoft.com/office/powerpoint/2010/main" val="2832599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692696"/>
            <a:ext cx="5475312" cy="5475312"/>
          </a:xfrm>
        </p:spPr>
      </p:pic>
    </p:spTree>
    <p:extLst>
      <p:ext uri="{BB962C8B-B14F-4D97-AF65-F5344CB8AC3E}">
        <p14:creationId xmlns:p14="http://schemas.microsoft.com/office/powerpoint/2010/main" val="861980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48680"/>
            <a:ext cx="5326398" cy="5992198"/>
          </a:xfrm>
        </p:spPr>
      </p:pic>
    </p:spTree>
    <p:extLst>
      <p:ext uri="{BB962C8B-B14F-4D97-AF65-F5344CB8AC3E}">
        <p14:creationId xmlns:p14="http://schemas.microsoft.com/office/powerpoint/2010/main" val="41351991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546536" cy="6015950"/>
          </a:xfrm>
        </p:spPr>
      </p:pic>
    </p:spTree>
    <p:extLst>
      <p:ext uri="{BB962C8B-B14F-4D97-AF65-F5344CB8AC3E}">
        <p14:creationId xmlns:p14="http://schemas.microsoft.com/office/powerpoint/2010/main" val="62633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330965" cy="5855713"/>
          </a:xfrm>
        </p:spPr>
      </p:pic>
    </p:spTree>
    <p:extLst>
      <p:ext uri="{BB962C8B-B14F-4D97-AF65-F5344CB8AC3E}">
        <p14:creationId xmlns:p14="http://schemas.microsoft.com/office/powerpoint/2010/main" val="3504538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76672"/>
            <a:ext cx="4285854" cy="5968694"/>
          </a:xfrm>
        </p:spPr>
      </p:pic>
    </p:spTree>
    <p:extLst>
      <p:ext uri="{BB962C8B-B14F-4D97-AF65-F5344CB8AC3E}">
        <p14:creationId xmlns:p14="http://schemas.microsoft.com/office/powerpoint/2010/main" val="12979720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32656"/>
            <a:ext cx="5666830" cy="5995751"/>
          </a:xfrm>
        </p:spPr>
      </p:pic>
    </p:spTree>
    <p:extLst>
      <p:ext uri="{BB962C8B-B14F-4D97-AF65-F5344CB8AC3E}">
        <p14:creationId xmlns:p14="http://schemas.microsoft.com/office/powerpoint/2010/main" val="3777770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48680"/>
            <a:ext cx="5835352" cy="5835352"/>
          </a:xfrm>
        </p:spPr>
      </p:pic>
    </p:spTree>
    <p:extLst>
      <p:ext uri="{BB962C8B-B14F-4D97-AF65-F5344CB8AC3E}">
        <p14:creationId xmlns:p14="http://schemas.microsoft.com/office/powerpoint/2010/main" val="1341578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5447167" cy="6022237"/>
          </a:xfrm>
        </p:spPr>
      </p:pic>
    </p:spTree>
    <p:extLst>
      <p:ext uri="{BB962C8B-B14F-4D97-AF65-F5344CB8AC3E}">
        <p14:creationId xmlns:p14="http://schemas.microsoft.com/office/powerpoint/2010/main" val="10811656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64704"/>
            <a:ext cx="8106540" cy="5184808"/>
          </a:xfrm>
        </p:spPr>
      </p:pic>
    </p:spTree>
    <p:extLst>
      <p:ext uri="{BB962C8B-B14F-4D97-AF65-F5344CB8AC3E}">
        <p14:creationId xmlns:p14="http://schemas.microsoft.com/office/powerpoint/2010/main" val="2964511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08720"/>
            <a:ext cx="7204970" cy="5331296"/>
          </a:xfrm>
        </p:spPr>
      </p:pic>
    </p:spTree>
    <p:extLst>
      <p:ext uri="{BB962C8B-B14F-4D97-AF65-F5344CB8AC3E}">
        <p14:creationId xmlns:p14="http://schemas.microsoft.com/office/powerpoint/2010/main" val="2318933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20688"/>
            <a:ext cx="5595579" cy="5810793"/>
          </a:xfrm>
        </p:spPr>
      </p:pic>
    </p:spTree>
    <p:extLst>
      <p:ext uri="{BB962C8B-B14F-4D97-AF65-F5344CB8AC3E}">
        <p14:creationId xmlns:p14="http://schemas.microsoft.com/office/powerpoint/2010/main" val="16857379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08720"/>
            <a:ext cx="6801998" cy="5331296"/>
          </a:xfrm>
        </p:spPr>
      </p:pic>
    </p:spTree>
    <p:extLst>
      <p:ext uri="{BB962C8B-B14F-4D97-AF65-F5344CB8AC3E}">
        <p14:creationId xmlns:p14="http://schemas.microsoft.com/office/powerpoint/2010/main" val="16334710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4511477" cy="6046753"/>
          </a:xfrm>
        </p:spPr>
      </p:pic>
    </p:spTree>
    <p:extLst>
      <p:ext uri="{BB962C8B-B14F-4D97-AF65-F5344CB8AC3E}">
        <p14:creationId xmlns:p14="http://schemas.microsoft.com/office/powerpoint/2010/main" val="6596809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764704"/>
            <a:ext cx="6175204" cy="5403304"/>
          </a:xfrm>
        </p:spPr>
      </p:pic>
    </p:spTree>
    <p:extLst>
      <p:ext uri="{BB962C8B-B14F-4D97-AF65-F5344CB8AC3E}">
        <p14:creationId xmlns:p14="http://schemas.microsoft.com/office/powerpoint/2010/main" val="42646909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6672"/>
            <a:ext cx="4952860" cy="6007463"/>
          </a:xfrm>
        </p:spPr>
      </p:pic>
    </p:spTree>
    <p:extLst>
      <p:ext uri="{BB962C8B-B14F-4D97-AF65-F5344CB8AC3E}">
        <p14:creationId xmlns:p14="http://schemas.microsoft.com/office/powerpoint/2010/main" val="163510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92696"/>
            <a:ext cx="6513486" cy="5547320"/>
          </a:xfrm>
        </p:spPr>
      </p:pic>
    </p:spTree>
    <p:extLst>
      <p:ext uri="{BB962C8B-B14F-4D97-AF65-F5344CB8AC3E}">
        <p14:creationId xmlns:p14="http://schemas.microsoft.com/office/powerpoint/2010/main" val="10085439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5110687" cy="6120584"/>
          </a:xfrm>
        </p:spPr>
      </p:pic>
    </p:spTree>
    <p:extLst>
      <p:ext uri="{BB962C8B-B14F-4D97-AF65-F5344CB8AC3E}">
        <p14:creationId xmlns:p14="http://schemas.microsoft.com/office/powerpoint/2010/main" val="11397959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76672"/>
            <a:ext cx="4472916" cy="5961055"/>
          </a:xfrm>
        </p:spPr>
      </p:pic>
    </p:spTree>
    <p:extLst>
      <p:ext uri="{BB962C8B-B14F-4D97-AF65-F5344CB8AC3E}">
        <p14:creationId xmlns:p14="http://schemas.microsoft.com/office/powerpoint/2010/main" val="35102818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779357" cy="5974196"/>
          </a:xfrm>
        </p:spPr>
      </p:pic>
    </p:spTree>
    <p:extLst>
      <p:ext uri="{BB962C8B-B14F-4D97-AF65-F5344CB8AC3E}">
        <p14:creationId xmlns:p14="http://schemas.microsoft.com/office/powerpoint/2010/main" val="13435890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5198131" cy="6094810"/>
          </a:xfrm>
        </p:spPr>
      </p:pic>
    </p:spTree>
    <p:extLst>
      <p:ext uri="{BB962C8B-B14F-4D97-AF65-F5344CB8AC3E}">
        <p14:creationId xmlns:p14="http://schemas.microsoft.com/office/powerpoint/2010/main" val="11046648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504" y="-459432"/>
            <a:ext cx="77724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620688"/>
            <a:ext cx="5876274" cy="5619328"/>
          </a:xfrm>
        </p:spPr>
      </p:pic>
    </p:spTree>
    <p:extLst>
      <p:ext uri="{BB962C8B-B14F-4D97-AF65-F5344CB8AC3E}">
        <p14:creationId xmlns:p14="http://schemas.microsoft.com/office/powerpoint/2010/main" val="32132846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620688"/>
            <a:ext cx="3284645" cy="5838675"/>
          </a:xfrm>
        </p:spPr>
      </p:pic>
    </p:spTree>
    <p:extLst>
      <p:ext uri="{BB962C8B-B14F-4D97-AF65-F5344CB8AC3E}">
        <p14:creationId xmlns:p14="http://schemas.microsoft.com/office/powerpoint/2010/main" val="32403191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4664"/>
            <a:ext cx="3977837" cy="6102881"/>
          </a:xfrm>
        </p:spPr>
      </p:pic>
    </p:spTree>
    <p:extLst>
      <p:ext uri="{BB962C8B-B14F-4D97-AF65-F5344CB8AC3E}">
        <p14:creationId xmlns:p14="http://schemas.microsoft.com/office/powerpoint/2010/main" val="6608569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76672"/>
            <a:ext cx="4857043" cy="6059470"/>
          </a:xfrm>
        </p:spPr>
      </p:pic>
    </p:spTree>
    <p:extLst>
      <p:ext uri="{BB962C8B-B14F-4D97-AF65-F5344CB8AC3E}">
        <p14:creationId xmlns:p14="http://schemas.microsoft.com/office/powerpoint/2010/main" val="33186104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76672"/>
            <a:ext cx="4067476" cy="6008420"/>
          </a:xfrm>
        </p:spPr>
      </p:pic>
    </p:spTree>
    <p:extLst>
      <p:ext uri="{BB962C8B-B14F-4D97-AF65-F5344CB8AC3E}">
        <p14:creationId xmlns:p14="http://schemas.microsoft.com/office/powerpoint/2010/main" val="38758500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20688"/>
            <a:ext cx="5866184" cy="5866184"/>
          </a:xfrm>
        </p:spPr>
      </p:pic>
    </p:spTree>
    <p:extLst>
      <p:ext uri="{BB962C8B-B14F-4D97-AF65-F5344CB8AC3E}">
        <p14:creationId xmlns:p14="http://schemas.microsoft.com/office/powerpoint/2010/main" val="604601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664"/>
            <a:ext cx="5106157" cy="6124124"/>
          </a:xfrm>
        </p:spPr>
      </p:pic>
    </p:spTree>
    <p:extLst>
      <p:ext uri="{BB962C8B-B14F-4D97-AF65-F5344CB8AC3E}">
        <p14:creationId xmlns:p14="http://schemas.microsoft.com/office/powerpoint/2010/main" val="39145872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016" y="836712"/>
            <a:ext cx="5331296" cy="533129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301208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90" y="5589240"/>
            <a:ext cx="1405277" cy="79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74960"/>
      </p:ext>
    </p:extLst>
  </p:cSld>
  <p:clrMapOvr>
    <a:masterClrMapping/>
  </p:clrMapOvr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22</TotalTime>
  <Words>4</Words>
  <Application>Microsoft Office PowerPoint</Application>
  <PresentationFormat>Affichage à l'écran (4:3)</PresentationFormat>
  <Paragraphs>1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N°28 - Perroquet34740</dc:title>
  <dc:creator>Perroquet34740</dc:creator>
  <cp:lastModifiedBy>Jean-louis</cp:lastModifiedBy>
  <cp:revision>2</cp:revision>
  <dcterms:created xsi:type="dcterms:W3CDTF">2022-02-11T18:34:03Z</dcterms:created>
  <dcterms:modified xsi:type="dcterms:W3CDTF">2022-02-11T18:56:28Z</dcterms:modified>
</cp:coreProperties>
</file>