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429021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74072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996266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436566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58255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170282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0317084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606062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919671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534648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30D12E4-9FF9-46D7-9402-0467363E42DD}" type="datetimeFigureOut">
              <a:rPr lang="fr-FR" smtClean="0"/>
              <a:t>22/01/2022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460954-F1FD-42DD-AB0E-517175B69B11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548680"/>
            <a:ext cx="834312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HUMOUR EN VRAC N°27</a:t>
            </a:r>
            <a:endParaRPr lang="fr-F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564904"/>
            <a:ext cx="3333750" cy="3333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79715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361371"/>
      </p:ext>
    </p:extLst>
  </p:cSld>
  <p:clrMapOvr>
    <a:masterClrMapping/>
  </p:clrMapOvr>
  <p:transition spd="slow">
    <p:wheel spokes="1"/>
    <p:sndAc>
      <p:stSnd loop="1">
        <p:snd r:embed="rId2" name="Musique Humour 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1"/>
            <a:ext cx="5112568" cy="6050376"/>
          </a:xfrm>
        </p:spPr>
      </p:pic>
    </p:spTree>
    <p:extLst>
      <p:ext uri="{BB962C8B-B14F-4D97-AF65-F5344CB8AC3E}">
        <p14:creationId xmlns:p14="http://schemas.microsoft.com/office/powerpoint/2010/main" val="3735310539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372" y="332655"/>
            <a:ext cx="3821796" cy="6132313"/>
          </a:xfrm>
        </p:spPr>
      </p:pic>
    </p:spTree>
    <p:extLst>
      <p:ext uri="{BB962C8B-B14F-4D97-AF65-F5344CB8AC3E}">
        <p14:creationId xmlns:p14="http://schemas.microsoft.com/office/powerpoint/2010/main" val="2447209760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4317372" cy="6059469"/>
          </a:xfrm>
        </p:spPr>
      </p:pic>
    </p:spTree>
    <p:extLst>
      <p:ext uri="{BB962C8B-B14F-4D97-AF65-F5344CB8AC3E}">
        <p14:creationId xmlns:p14="http://schemas.microsoft.com/office/powerpoint/2010/main" val="306928102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76672"/>
            <a:ext cx="4405459" cy="5904656"/>
          </a:xfrm>
        </p:spPr>
      </p:pic>
    </p:spTree>
    <p:extLst>
      <p:ext uri="{BB962C8B-B14F-4D97-AF65-F5344CB8AC3E}">
        <p14:creationId xmlns:p14="http://schemas.microsoft.com/office/powerpoint/2010/main" val="4128268821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2656"/>
            <a:ext cx="4080112" cy="6058114"/>
          </a:xfrm>
        </p:spPr>
      </p:pic>
    </p:spTree>
    <p:extLst>
      <p:ext uri="{BB962C8B-B14F-4D97-AF65-F5344CB8AC3E}">
        <p14:creationId xmlns:p14="http://schemas.microsoft.com/office/powerpoint/2010/main" val="4180547843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80728"/>
            <a:ext cx="7656955" cy="5115272"/>
          </a:xfrm>
        </p:spPr>
      </p:pic>
    </p:spTree>
    <p:extLst>
      <p:ext uri="{BB962C8B-B14F-4D97-AF65-F5344CB8AC3E}">
        <p14:creationId xmlns:p14="http://schemas.microsoft.com/office/powerpoint/2010/main" val="2686210923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294720" cy="5619328"/>
          </a:xfrm>
        </p:spPr>
      </p:pic>
    </p:spTree>
    <p:extLst>
      <p:ext uri="{BB962C8B-B14F-4D97-AF65-F5344CB8AC3E}">
        <p14:creationId xmlns:p14="http://schemas.microsoft.com/office/powerpoint/2010/main" val="1439379596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6070861" cy="5547320"/>
          </a:xfrm>
        </p:spPr>
      </p:pic>
    </p:spTree>
    <p:extLst>
      <p:ext uri="{BB962C8B-B14F-4D97-AF65-F5344CB8AC3E}">
        <p14:creationId xmlns:p14="http://schemas.microsoft.com/office/powerpoint/2010/main" val="3411265727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779357" cy="5974196"/>
          </a:xfrm>
        </p:spPr>
      </p:pic>
    </p:spTree>
    <p:extLst>
      <p:ext uri="{BB962C8B-B14F-4D97-AF65-F5344CB8AC3E}">
        <p14:creationId xmlns:p14="http://schemas.microsoft.com/office/powerpoint/2010/main" val="2947242545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865766" cy="6082208"/>
          </a:xfrm>
        </p:spPr>
      </p:pic>
    </p:spTree>
    <p:extLst>
      <p:ext uri="{BB962C8B-B14F-4D97-AF65-F5344CB8AC3E}">
        <p14:creationId xmlns:p14="http://schemas.microsoft.com/office/powerpoint/2010/main" val="1035089032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20688"/>
            <a:ext cx="5748823" cy="5691336"/>
          </a:xfrm>
        </p:spPr>
      </p:pic>
    </p:spTree>
    <p:extLst>
      <p:ext uri="{BB962C8B-B14F-4D97-AF65-F5344CB8AC3E}">
        <p14:creationId xmlns:p14="http://schemas.microsoft.com/office/powerpoint/2010/main" val="4053461407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804889" cy="5982742"/>
          </a:xfrm>
        </p:spPr>
      </p:pic>
    </p:spTree>
    <p:extLst>
      <p:ext uri="{BB962C8B-B14F-4D97-AF65-F5344CB8AC3E}">
        <p14:creationId xmlns:p14="http://schemas.microsoft.com/office/powerpoint/2010/main" val="3877420626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92696"/>
            <a:ext cx="6279985" cy="5547320"/>
          </a:xfrm>
        </p:spPr>
      </p:pic>
    </p:spTree>
    <p:extLst>
      <p:ext uri="{BB962C8B-B14F-4D97-AF65-F5344CB8AC3E}">
        <p14:creationId xmlns:p14="http://schemas.microsoft.com/office/powerpoint/2010/main" val="3738481209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92696"/>
            <a:ext cx="4879414" cy="5547320"/>
          </a:xfrm>
        </p:spPr>
      </p:pic>
    </p:spTree>
    <p:extLst>
      <p:ext uri="{BB962C8B-B14F-4D97-AF65-F5344CB8AC3E}">
        <p14:creationId xmlns:p14="http://schemas.microsoft.com/office/powerpoint/2010/main" val="2211511434"/>
      </p:ext>
    </p:extLst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36" y="1124744"/>
            <a:ext cx="4106471" cy="5300940"/>
          </a:xfrm>
        </p:spPr>
      </p:pic>
      <p:sp>
        <p:nvSpPr>
          <p:cNvPr id="5" name="ZoneTexte 4"/>
          <p:cNvSpPr txBox="1"/>
          <p:nvPr/>
        </p:nvSpPr>
        <p:spPr>
          <a:xfrm>
            <a:off x="3131840" y="764704"/>
            <a:ext cx="2312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 PASS SANITAIRE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9728073"/>
      </p:ext>
    </p:extLst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48680"/>
            <a:ext cx="4378594" cy="5835352"/>
          </a:xfrm>
        </p:spPr>
      </p:pic>
    </p:spTree>
    <p:extLst>
      <p:ext uri="{BB962C8B-B14F-4D97-AF65-F5344CB8AC3E}">
        <p14:creationId xmlns:p14="http://schemas.microsoft.com/office/powerpoint/2010/main" val="1979602341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586" y="404663"/>
            <a:ext cx="4484629" cy="5976665"/>
          </a:xfrm>
        </p:spPr>
      </p:pic>
    </p:spTree>
    <p:extLst>
      <p:ext uri="{BB962C8B-B14F-4D97-AF65-F5344CB8AC3E}">
        <p14:creationId xmlns:p14="http://schemas.microsoft.com/office/powerpoint/2010/main" val="48433752"/>
      </p:ext>
    </p:extLst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2"/>
            <a:ext cx="5460769" cy="6000617"/>
          </a:xfrm>
        </p:spPr>
      </p:pic>
    </p:spTree>
    <p:extLst>
      <p:ext uri="{BB962C8B-B14F-4D97-AF65-F5344CB8AC3E}">
        <p14:creationId xmlns:p14="http://schemas.microsoft.com/office/powerpoint/2010/main" val="889216951"/>
      </p:ext>
    </p:extLst>
  </p:cSld>
  <p:clrMapOvr>
    <a:masterClrMapping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97241" cy="6072607"/>
          </a:xfrm>
        </p:spPr>
      </p:pic>
    </p:spTree>
    <p:extLst>
      <p:ext uri="{BB962C8B-B14F-4D97-AF65-F5344CB8AC3E}">
        <p14:creationId xmlns:p14="http://schemas.microsoft.com/office/powerpoint/2010/main" val="1955848830"/>
      </p:ext>
    </p:extLst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76672"/>
            <a:ext cx="3981979" cy="6048672"/>
          </a:xfrm>
        </p:spPr>
      </p:pic>
    </p:spTree>
    <p:extLst>
      <p:ext uri="{BB962C8B-B14F-4D97-AF65-F5344CB8AC3E}">
        <p14:creationId xmlns:p14="http://schemas.microsoft.com/office/powerpoint/2010/main" val="2465865361"/>
      </p:ext>
    </p:extLst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92696"/>
            <a:ext cx="5536548" cy="5547320"/>
          </a:xfrm>
        </p:spPr>
      </p:pic>
    </p:spTree>
    <p:extLst>
      <p:ext uri="{BB962C8B-B14F-4D97-AF65-F5344CB8AC3E}">
        <p14:creationId xmlns:p14="http://schemas.microsoft.com/office/powerpoint/2010/main" val="876957486"/>
      </p:ext>
    </p:extLst>
  </p:cSld>
  <p:clrMapOvr>
    <a:masterClrMapping/>
  </p:clrMapOvr>
  <p:transition spd="slow"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980728"/>
            <a:ext cx="6511505" cy="5331296"/>
          </a:xfrm>
        </p:spPr>
      </p:pic>
    </p:spTree>
    <p:extLst>
      <p:ext uri="{BB962C8B-B14F-4D97-AF65-F5344CB8AC3E}">
        <p14:creationId xmlns:p14="http://schemas.microsoft.com/office/powerpoint/2010/main" val="3202506437"/>
      </p:ext>
    </p:extLst>
  </p:cSld>
  <p:clrMapOvr>
    <a:masterClrMapping/>
  </p:clrMapOvr>
  <p:transition spd="slow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48680"/>
            <a:ext cx="4160463" cy="5760641"/>
          </a:xfrm>
        </p:spPr>
      </p:pic>
    </p:spTree>
    <p:extLst>
      <p:ext uri="{BB962C8B-B14F-4D97-AF65-F5344CB8AC3E}">
        <p14:creationId xmlns:p14="http://schemas.microsoft.com/office/powerpoint/2010/main" val="1667047149"/>
      </p:ext>
    </p:extLst>
  </p:cSld>
  <p:clrMapOvr>
    <a:masterClrMapping/>
  </p:clrMapOvr>
  <p:transition spd="slow"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92696"/>
            <a:ext cx="6492464" cy="5475312"/>
          </a:xfrm>
        </p:spPr>
      </p:pic>
    </p:spTree>
    <p:extLst>
      <p:ext uri="{BB962C8B-B14F-4D97-AF65-F5344CB8AC3E}">
        <p14:creationId xmlns:p14="http://schemas.microsoft.com/office/powerpoint/2010/main" val="1758266913"/>
      </p:ext>
    </p:extLst>
  </p:cSld>
  <p:clrMapOvr>
    <a:masterClrMapping/>
  </p:clrMapOvr>
  <p:transition spd="slow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48680"/>
            <a:ext cx="3801012" cy="5781007"/>
          </a:xfrm>
        </p:spPr>
      </p:pic>
    </p:spTree>
    <p:extLst>
      <p:ext uri="{BB962C8B-B14F-4D97-AF65-F5344CB8AC3E}">
        <p14:creationId xmlns:p14="http://schemas.microsoft.com/office/powerpoint/2010/main" val="1139629141"/>
      </p:ext>
    </p:extLst>
  </p:cSld>
  <p:clrMapOvr>
    <a:masterClrMapping/>
  </p:clrMapOvr>
  <p:transition spd="slow"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250" y="476671"/>
            <a:ext cx="4482950" cy="5952081"/>
          </a:xfrm>
        </p:spPr>
      </p:pic>
    </p:spTree>
    <p:extLst>
      <p:ext uri="{BB962C8B-B14F-4D97-AF65-F5344CB8AC3E}">
        <p14:creationId xmlns:p14="http://schemas.microsoft.com/office/powerpoint/2010/main" val="569880616"/>
      </p:ext>
    </p:extLst>
  </p:cSld>
  <p:clrMapOvr>
    <a:masterClrMapping/>
  </p:clrMapOvr>
  <p:transition spd="slow">
    <p:wheel spokes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4727766" cy="6016477"/>
          </a:xfrm>
        </p:spPr>
      </p:pic>
    </p:spTree>
    <p:extLst>
      <p:ext uri="{BB962C8B-B14F-4D97-AF65-F5344CB8AC3E}">
        <p14:creationId xmlns:p14="http://schemas.microsoft.com/office/powerpoint/2010/main" val="1087940113"/>
      </p:ext>
    </p:extLst>
  </p:cSld>
  <p:clrMapOvr>
    <a:masterClrMapping/>
  </p:clrMapOvr>
  <p:transition spd="slow">
    <p:wheel spokes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20688"/>
            <a:ext cx="5161452" cy="5691336"/>
          </a:xfrm>
        </p:spPr>
      </p:pic>
      <p:sp>
        <p:nvSpPr>
          <p:cNvPr id="5" name="ZoneTexte 4"/>
          <p:cNvSpPr txBox="1"/>
          <p:nvPr/>
        </p:nvSpPr>
        <p:spPr>
          <a:xfrm>
            <a:off x="2555776" y="1124744"/>
            <a:ext cx="3788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J.M.BLANQUER EN TELETRAVAIL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                       A IBIZA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580858"/>
      </p:ext>
    </p:extLst>
  </p:cSld>
  <p:clrMapOvr>
    <a:masterClrMapping/>
  </p:clrMapOvr>
  <p:transition spd="slow">
    <p:wheel spokes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395199" cy="6062344"/>
          </a:xfrm>
        </p:spPr>
      </p:pic>
    </p:spTree>
    <p:extLst>
      <p:ext uri="{BB962C8B-B14F-4D97-AF65-F5344CB8AC3E}">
        <p14:creationId xmlns:p14="http://schemas.microsoft.com/office/powerpoint/2010/main" val="1345436240"/>
      </p:ext>
    </p:extLst>
  </p:cSld>
  <p:clrMapOvr>
    <a:masterClrMapping/>
  </p:clrMapOvr>
  <p:transition spd="slow">
    <p:wheel spokes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908720"/>
            <a:ext cx="5331296" cy="5331296"/>
          </a:xfrm>
        </p:spPr>
      </p:pic>
    </p:spTree>
    <p:extLst>
      <p:ext uri="{BB962C8B-B14F-4D97-AF65-F5344CB8AC3E}">
        <p14:creationId xmlns:p14="http://schemas.microsoft.com/office/powerpoint/2010/main" val="94996193"/>
      </p:ext>
    </p:extLst>
  </p:cSld>
  <p:clrMapOvr>
    <a:masterClrMapping/>
  </p:clrMapOvr>
  <p:transition spd="slow">
    <p:wheel spokes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611697" cy="5475312"/>
          </a:xfrm>
        </p:spPr>
      </p:pic>
    </p:spTree>
    <p:extLst>
      <p:ext uri="{BB962C8B-B14F-4D97-AF65-F5344CB8AC3E}">
        <p14:creationId xmlns:p14="http://schemas.microsoft.com/office/powerpoint/2010/main" val="740882992"/>
      </p:ext>
    </p:extLst>
  </p:cSld>
  <p:clrMapOvr>
    <a:masterClrMapping/>
  </p:clrMapOvr>
  <p:transition spd="slow">
    <p:wheel spokes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92696"/>
            <a:ext cx="5200523" cy="5691336"/>
          </a:xfrm>
        </p:spPr>
      </p:pic>
    </p:spTree>
    <p:extLst>
      <p:ext uri="{BB962C8B-B14F-4D97-AF65-F5344CB8AC3E}">
        <p14:creationId xmlns:p14="http://schemas.microsoft.com/office/powerpoint/2010/main" val="1420165045"/>
      </p:ext>
    </p:extLst>
  </p:cSld>
  <p:clrMapOvr>
    <a:masterClrMapping/>
  </p:clrMapOvr>
  <p:transition spd="slow">
    <p:wheel spokes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88840"/>
            <a:ext cx="7463383" cy="3244949"/>
          </a:xfrm>
        </p:spPr>
      </p:pic>
    </p:spTree>
    <p:extLst>
      <p:ext uri="{BB962C8B-B14F-4D97-AF65-F5344CB8AC3E}">
        <p14:creationId xmlns:p14="http://schemas.microsoft.com/office/powerpoint/2010/main" val="917545690"/>
      </p:ext>
    </p:extLst>
  </p:cSld>
  <p:clrMapOvr>
    <a:masterClrMapping/>
  </p:clrMapOvr>
  <p:transition spd="slow">
    <p:wheel spokes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20688"/>
            <a:ext cx="4625612" cy="5619328"/>
          </a:xfrm>
        </p:spPr>
      </p:pic>
    </p:spTree>
    <p:extLst>
      <p:ext uri="{BB962C8B-B14F-4D97-AF65-F5344CB8AC3E}">
        <p14:creationId xmlns:p14="http://schemas.microsoft.com/office/powerpoint/2010/main" val="2772415335"/>
      </p:ext>
    </p:extLst>
  </p:cSld>
  <p:clrMapOvr>
    <a:masterClrMapping/>
  </p:clrMapOvr>
  <p:transition spd="slow">
    <p:wheel spokes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620688"/>
            <a:ext cx="3384376" cy="562347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517232"/>
            <a:ext cx="874787" cy="70982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369820"/>
            <a:ext cx="1458722" cy="8258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95" y="908720"/>
            <a:ext cx="1077240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64036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22</TotalTime>
  <Words>13</Words>
  <Application>Microsoft Office PowerPoint</Application>
  <PresentationFormat>Affichage à l'écran (4:3)</PresentationFormat>
  <Paragraphs>4</Paragraphs>
  <Slides>36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Vtrac N°27 - Perroquet34740</dc:title>
  <dc:creator>Perroquet34740</dc:creator>
  <cp:lastModifiedBy>Jean-louis</cp:lastModifiedBy>
  <cp:revision>3</cp:revision>
  <dcterms:created xsi:type="dcterms:W3CDTF">2022-01-22T16:42:00Z</dcterms:created>
  <dcterms:modified xsi:type="dcterms:W3CDTF">2022-01-22T18:18:09Z</dcterms:modified>
</cp:coreProperties>
</file>