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53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87" r:id="rId3"/>
    <p:sldId id="256" r:id="rId4"/>
    <p:sldId id="316" r:id="rId5"/>
    <p:sldId id="288" r:id="rId6"/>
    <p:sldId id="289" r:id="rId7"/>
    <p:sldId id="315" r:id="rId8"/>
    <p:sldId id="258" r:id="rId9"/>
    <p:sldId id="290" r:id="rId10"/>
    <p:sldId id="259" r:id="rId11"/>
    <p:sldId id="291" r:id="rId12"/>
    <p:sldId id="260" r:id="rId13"/>
    <p:sldId id="292" r:id="rId14"/>
    <p:sldId id="261" r:id="rId15"/>
    <p:sldId id="293" r:id="rId16"/>
    <p:sldId id="262" r:id="rId17"/>
    <p:sldId id="294" r:id="rId18"/>
    <p:sldId id="263" r:id="rId19"/>
    <p:sldId id="295" r:id="rId20"/>
    <p:sldId id="296" r:id="rId21"/>
    <p:sldId id="265" r:id="rId22"/>
    <p:sldId id="297" r:id="rId23"/>
    <p:sldId id="266" r:id="rId24"/>
    <p:sldId id="298" r:id="rId25"/>
    <p:sldId id="267" r:id="rId26"/>
    <p:sldId id="299" r:id="rId27"/>
    <p:sldId id="268" r:id="rId28"/>
    <p:sldId id="300" r:id="rId29"/>
    <p:sldId id="269" r:id="rId30"/>
    <p:sldId id="301" r:id="rId31"/>
    <p:sldId id="270" r:id="rId32"/>
    <p:sldId id="302" r:id="rId33"/>
    <p:sldId id="271" r:id="rId34"/>
    <p:sldId id="303" r:id="rId35"/>
    <p:sldId id="272" r:id="rId36"/>
    <p:sldId id="304" r:id="rId37"/>
    <p:sldId id="273" r:id="rId38"/>
    <p:sldId id="305" r:id="rId39"/>
    <p:sldId id="274" r:id="rId40"/>
    <p:sldId id="306" r:id="rId41"/>
    <p:sldId id="275" r:id="rId42"/>
    <p:sldId id="307" r:id="rId43"/>
    <p:sldId id="276" r:id="rId44"/>
    <p:sldId id="308" r:id="rId45"/>
    <p:sldId id="278" r:id="rId46"/>
    <p:sldId id="309" r:id="rId47"/>
    <p:sldId id="279" r:id="rId48"/>
    <p:sldId id="310" r:id="rId49"/>
    <p:sldId id="280" r:id="rId50"/>
    <p:sldId id="311" r:id="rId51"/>
    <p:sldId id="312" r:id="rId52"/>
    <p:sldId id="281" r:id="rId53"/>
    <p:sldId id="282" r:id="rId54"/>
    <p:sldId id="313" r:id="rId55"/>
    <p:sldId id="283" r:id="rId56"/>
    <p:sldId id="284" r:id="rId57"/>
    <p:sldId id="314" r:id="rId58"/>
    <p:sldId id="285" r:id="rId5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14" y="2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5F4F-5A61-4C8D-86FA-262AC180E2E5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1BB1-2CBC-41BC-A288-770171E6A4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295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5F4F-5A61-4C8D-86FA-262AC180E2E5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1BB1-2CBC-41BC-A288-770171E6A4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95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5F4F-5A61-4C8D-86FA-262AC180E2E5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1BB1-2CBC-41BC-A288-770171E6A4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37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5F4F-5A61-4C8D-86FA-262AC180E2E5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1BB1-2CBC-41BC-A288-770171E6A4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965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5F4F-5A61-4C8D-86FA-262AC180E2E5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1BB1-2CBC-41BC-A288-770171E6A4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408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5F4F-5A61-4C8D-86FA-262AC180E2E5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1BB1-2CBC-41BC-A288-770171E6A4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70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5F4F-5A61-4C8D-86FA-262AC180E2E5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1BB1-2CBC-41BC-A288-770171E6A4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275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5F4F-5A61-4C8D-86FA-262AC180E2E5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1BB1-2CBC-41BC-A288-770171E6A4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8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5F4F-5A61-4C8D-86FA-262AC180E2E5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1BB1-2CBC-41BC-A288-770171E6A4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72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5F4F-5A61-4C8D-86FA-262AC180E2E5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1BB1-2CBC-41BC-A288-770171E6A4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5F4F-5A61-4C8D-86FA-262AC180E2E5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1BB1-2CBC-41BC-A288-770171E6A4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30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B5F4F-5A61-4C8D-86FA-262AC180E2E5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C41BB1-2CBC-41BC-A288-770171E6A4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419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735" y="5229200"/>
            <a:ext cx="2057400" cy="1466850"/>
          </a:xfrm>
        </p:spPr>
      </p:pic>
      <p:sp>
        <p:nvSpPr>
          <p:cNvPr id="4" name="Rectangle 3"/>
          <p:cNvSpPr/>
          <p:nvPr/>
        </p:nvSpPr>
        <p:spPr>
          <a:xfrm>
            <a:off x="1547664" y="548680"/>
            <a:ext cx="590743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HUMOUR EN VRAC</a:t>
            </a:r>
          </a:p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N°25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781" y="2311257"/>
            <a:ext cx="5057793" cy="375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84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16632"/>
            <a:ext cx="5321440" cy="6297563"/>
          </a:xfrm>
        </p:spPr>
      </p:pic>
    </p:spTree>
    <p:extLst>
      <p:ext uri="{BB962C8B-B14F-4D97-AF65-F5344CB8AC3E}">
        <p14:creationId xmlns:p14="http://schemas.microsoft.com/office/powerpoint/2010/main" val="192038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08720"/>
            <a:ext cx="7615450" cy="5401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35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85" y="1600200"/>
            <a:ext cx="8012630" cy="4525963"/>
          </a:xfrm>
        </p:spPr>
      </p:pic>
      <p:sp>
        <p:nvSpPr>
          <p:cNvPr id="5" name="Rectangle 4"/>
          <p:cNvSpPr/>
          <p:nvPr/>
        </p:nvSpPr>
        <p:spPr>
          <a:xfrm>
            <a:off x="3491880" y="692696"/>
            <a:ext cx="19242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IBIZA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652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92696"/>
            <a:ext cx="7611082" cy="5433467"/>
          </a:xfrm>
        </p:spPr>
      </p:pic>
    </p:spTree>
    <p:extLst>
      <p:ext uri="{BB962C8B-B14F-4D97-AF65-F5344CB8AC3E}">
        <p14:creationId xmlns:p14="http://schemas.microsoft.com/office/powerpoint/2010/main" val="172788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552"/>
            <a:ext cx="5430002" cy="6438739"/>
          </a:xfrm>
        </p:spPr>
      </p:pic>
    </p:spTree>
    <p:extLst>
      <p:ext uri="{BB962C8B-B14F-4D97-AF65-F5344CB8AC3E}">
        <p14:creationId xmlns:p14="http://schemas.microsoft.com/office/powerpoint/2010/main" val="365200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96752"/>
            <a:ext cx="7318319" cy="5399259"/>
          </a:xfrm>
        </p:spPr>
      </p:pic>
    </p:spTree>
    <p:extLst>
      <p:ext uri="{BB962C8B-B14F-4D97-AF65-F5344CB8AC3E}">
        <p14:creationId xmlns:p14="http://schemas.microsoft.com/office/powerpoint/2010/main" val="401840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88640"/>
            <a:ext cx="6775254" cy="6149280"/>
          </a:xfrm>
        </p:spPr>
      </p:pic>
    </p:spTree>
    <p:extLst>
      <p:ext uri="{BB962C8B-B14F-4D97-AF65-F5344CB8AC3E}">
        <p14:creationId xmlns:p14="http://schemas.microsoft.com/office/powerpoint/2010/main" val="41590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2180"/>
            <a:ext cx="6218278" cy="6371962"/>
          </a:xfrm>
        </p:spPr>
      </p:pic>
    </p:spTree>
    <p:extLst>
      <p:ext uri="{BB962C8B-B14F-4D97-AF65-F5344CB8AC3E}">
        <p14:creationId xmlns:p14="http://schemas.microsoft.com/office/powerpoint/2010/main" val="382892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196752"/>
            <a:ext cx="7822253" cy="5217443"/>
          </a:xfrm>
        </p:spPr>
      </p:pic>
    </p:spTree>
    <p:extLst>
      <p:ext uri="{BB962C8B-B14F-4D97-AF65-F5344CB8AC3E}">
        <p14:creationId xmlns:p14="http://schemas.microsoft.com/office/powerpoint/2010/main" val="177349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7996988" cy="6011069"/>
          </a:xfrm>
        </p:spPr>
      </p:pic>
    </p:spTree>
    <p:extLst>
      <p:ext uri="{BB962C8B-B14F-4D97-AF65-F5344CB8AC3E}">
        <p14:creationId xmlns:p14="http://schemas.microsoft.com/office/powerpoint/2010/main" val="148513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30" y="620688"/>
            <a:ext cx="4965934" cy="6217782"/>
          </a:xfrm>
        </p:spPr>
      </p:pic>
    </p:spTree>
    <p:extLst>
      <p:ext uri="{BB962C8B-B14F-4D97-AF65-F5344CB8AC3E}">
        <p14:creationId xmlns:p14="http://schemas.microsoft.com/office/powerpoint/2010/main" val="2327274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88640"/>
            <a:ext cx="5633498" cy="6126163"/>
          </a:xfrm>
        </p:spPr>
      </p:pic>
    </p:spTree>
    <p:extLst>
      <p:ext uri="{BB962C8B-B14F-4D97-AF65-F5344CB8AC3E}">
        <p14:creationId xmlns:p14="http://schemas.microsoft.com/office/powerpoint/2010/main" val="402954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678" y="78440"/>
            <a:ext cx="4711610" cy="6878952"/>
          </a:xfrm>
        </p:spPr>
      </p:pic>
    </p:spTree>
    <p:extLst>
      <p:ext uri="{BB962C8B-B14F-4D97-AF65-F5344CB8AC3E}">
        <p14:creationId xmlns:p14="http://schemas.microsoft.com/office/powerpoint/2010/main" val="383469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60648"/>
            <a:ext cx="7179096" cy="6126163"/>
          </a:xfrm>
        </p:spPr>
      </p:pic>
    </p:spTree>
    <p:extLst>
      <p:ext uri="{BB962C8B-B14F-4D97-AF65-F5344CB8AC3E}">
        <p14:creationId xmlns:p14="http://schemas.microsoft.com/office/powerpoint/2010/main" val="109344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41135"/>
            <a:ext cx="4752528" cy="6400841"/>
          </a:xfrm>
        </p:spPr>
      </p:pic>
    </p:spTree>
    <p:extLst>
      <p:ext uri="{BB962C8B-B14F-4D97-AF65-F5344CB8AC3E}">
        <p14:creationId xmlns:p14="http://schemas.microsoft.com/office/powerpoint/2010/main" val="406977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817" y="0"/>
            <a:ext cx="5550463" cy="7076288"/>
          </a:xfrm>
        </p:spPr>
      </p:pic>
    </p:spTree>
    <p:extLst>
      <p:ext uri="{BB962C8B-B14F-4D97-AF65-F5344CB8AC3E}">
        <p14:creationId xmlns:p14="http://schemas.microsoft.com/office/powerpoint/2010/main" val="417452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867" y="692696"/>
            <a:ext cx="5866663" cy="5976664"/>
          </a:xfrm>
        </p:spPr>
      </p:pic>
    </p:spTree>
    <p:extLst>
      <p:ext uri="{BB962C8B-B14F-4D97-AF65-F5344CB8AC3E}">
        <p14:creationId xmlns:p14="http://schemas.microsoft.com/office/powerpoint/2010/main" val="4804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2656"/>
            <a:ext cx="8311664" cy="6228592"/>
          </a:xfrm>
        </p:spPr>
      </p:pic>
    </p:spTree>
    <p:extLst>
      <p:ext uri="{BB962C8B-B14F-4D97-AF65-F5344CB8AC3E}">
        <p14:creationId xmlns:p14="http://schemas.microsoft.com/office/powerpoint/2010/main" val="241330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199" y="116632"/>
            <a:ext cx="5214953" cy="6480720"/>
          </a:xfrm>
        </p:spPr>
      </p:pic>
    </p:spTree>
    <p:extLst>
      <p:ext uri="{BB962C8B-B14F-4D97-AF65-F5344CB8AC3E}">
        <p14:creationId xmlns:p14="http://schemas.microsoft.com/office/powerpoint/2010/main" val="285455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-30952"/>
            <a:ext cx="5116140" cy="7013376"/>
          </a:xfrm>
        </p:spPr>
      </p:pic>
    </p:spTree>
    <p:extLst>
      <p:ext uri="{BB962C8B-B14F-4D97-AF65-F5344CB8AC3E}">
        <p14:creationId xmlns:p14="http://schemas.microsoft.com/office/powerpoint/2010/main" val="77523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683" y="0"/>
            <a:ext cx="5114565" cy="6855074"/>
          </a:xfrm>
        </p:spPr>
      </p:pic>
    </p:spTree>
    <p:extLst>
      <p:ext uri="{BB962C8B-B14F-4D97-AF65-F5344CB8AC3E}">
        <p14:creationId xmlns:p14="http://schemas.microsoft.com/office/powerpoint/2010/main" val="419050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0"/>
            <a:ext cx="5181229" cy="7013376"/>
          </a:xfrm>
        </p:spPr>
      </p:pic>
    </p:spTree>
    <p:extLst>
      <p:ext uri="{BB962C8B-B14F-4D97-AF65-F5344CB8AC3E}">
        <p14:creationId xmlns:p14="http://schemas.microsoft.com/office/powerpoint/2010/main" val="146901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76672"/>
            <a:ext cx="5865515" cy="5865515"/>
          </a:xfrm>
        </p:spPr>
      </p:pic>
    </p:spTree>
    <p:extLst>
      <p:ext uri="{BB962C8B-B14F-4D97-AF65-F5344CB8AC3E}">
        <p14:creationId xmlns:p14="http://schemas.microsoft.com/office/powerpoint/2010/main" val="307807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7343"/>
            <a:ext cx="5592373" cy="6850657"/>
          </a:xfrm>
        </p:spPr>
      </p:pic>
    </p:spTree>
    <p:extLst>
      <p:ext uri="{BB962C8B-B14F-4D97-AF65-F5344CB8AC3E}">
        <p14:creationId xmlns:p14="http://schemas.microsoft.com/office/powerpoint/2010/main" val="133217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745" y="0"/>
            <a:ext cx="6175527" cy="6400738"/>
          </a:xfrm>
        </p:spPr>
      </p:pic>
    </p:spTree>
    <p:extLst>
      <p:ext uri="{BB962C8B-B14F-4D97-AF65-F5344CB8AC3E}">
        <p14:creationId xmlns:p14="http://schemas.microsoft.com/office/powerpoint/2010/main" val="89926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67643"/>
            <a:ext cx="6264785" cy="6290357"/>
          </a:xfrm>
        </p:spPr>
      </p:pic>
    </p:spTree>
    <p:extLst>
      <p:ext uri="{BB962C8B-B14F-4D97-AF65-F5344CB8AC3E}">
        <p14:creationId xmlns:p14="http://schemas.microsoft.com/office/powerpoint/2010/main" val="379009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08720"/>
            <a:ext cx="7920291" cy="4857403"/>
          </a:xfrm>
        </p:spPr>
      </p:pic>
    </p:spTree>
    <p:extLst>
      <p:ext uri="{BB962C8B-B14F-4D97-AF65-F5344CB8AC3E}">
        <p14:creationId xmlns:p14="http://schemas.microsoft.com/office/powerpoint/2010/main" val="325322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20688"/>
            <a:ext cx="7400120" cy="5573216"/>
          </a:xfrm>
        </p:spPr>
      </p:pic>
    </p:spTree>
    <p:extLst>
      <p:ext uri="{BB962C8B-B14F-4D97-AF65-F5344CB8AC3E}">
        <p14:creationId xmlns:p14="http://schemas.microsoft.com/office/powerpoint/2010/main" val="44099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-99392"/>
            <a:ext cx="7811761" cy="6683859"/>
          </a:xfrm>
        </p:spPr>
      </p:pic>
    </p:spTree>
    <p:extLst>
      <p:ext uri="{BB962C8B-B14F-4D97-AF65-F5344CB8AC3E}">
        <p14:creationId xmlns:p14="http://schemas.microsoft.com/office/powerpoint/2010/main" val="256815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7461687" cy="5789240"/>
          </a:xfrm>
        </p:spPr>
      </p:pic>
    </p:spTree>
    <p:extLst>
      <p:ext uri="{BB962C8B-B14F-4D97-AF65-F5344CB8AC3E}">
        <p14:creationId xmlns:p14="http://schemas.microsoft.com/office/powerpoint/2010/main" val="131437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60648"/>
            <a:ext cx="6126163" cy="6126163"/>
          </a:xfrm>
        </p:spPr>
      </p:pic>
    </p:spTree>
    <p:extLst>
      <p:ext uri="{BB962C8B-B14F-4D97-AF65-F5344CB8AC3E}">
        <p14:creationId xmlns:p14="http://schemas.microsoft.com/office/powerpoint/2010/main" val="135281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92696"/>
            <a:ext cx="6117095" cy="5861248"/>
          </a:xfrm>
        </p:spPr>
      </p:pic>
    </p:spTree>
    <p:extLst>
      <p:ext uri="{BB962C8B-B14F-4D97-AF65-F5344CB8AC3E}">
        <p14:creationId xmlns:p14="http://schemas.microsoft.com/office/powerpoint/2010/main" val="13863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0"/>
            <a:ext cx="6126163" cy="6126163"/>
          </a:xfrm>
        </p:spPr>
      </p:pic>
    </p:spTree>
    <p:extLst>
      <p:ext uri="{BB962C8B-B14F-4D97-AF65-F5344CB8AC3E}">
        <p14:creationId xmlns:p14="http://schemas.microsoft.com/office/powerpoint/2010/main" val="214226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548680"/>
            <a:ext cx="6329990" cy="6077272"/>
          </a:xfrm>
        </p:spPr>
      </p:pic>
    </p:spTree>
    <p:extLst>
      <p:ext uri="{BB962C8B-B14F-4D97-AF65-F5344CB8AC3E}">
        <p14:creationId xmlns:p14="http://schemas.microsoft.com/office/powerpoint/2010/main" val="63459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5039"/>
            <a:ext cx="6120680" cy="6107955"/>
          </a:xfrm>
        </p:spPr>
      </p:pic>
    </p:spTree>
    <p:extLst>
      <p:ext uri="{BB962C8B-B14F-4D97-AF65-F5344CB8AC3E}">
        <p14:creationId xmlns:p14="http://schemas.microsoft.com/office/powerpoint/2010/main" val="311170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6343"/>
            <a:ext cx="5807611" cy="6941368"/>
          </a:xfrm>
        </p:spPr>
      </p:pic>
    </p:spTree>
    <p:extLst>
      <p:ext uri="{BB962C8B-B14F-4D97-AF65-F5344CB8AC3E}">
        <p14:creationId xmlns:p14="http://schemas.microsoft.com/office/powerpoint/2010/main" val="334815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88640"/>
            <a:ext cx="6122814" cy="6122814"/>
          </a:xfrm>
        </p:spPr>
      </p:pic>
    </p:spTree>
    <p:extLst>
      <p:ext uri="{BB962C8B-B14F-4D97-AF65-F5344CB8AC3E}">
        <p14:creationId xmlns:p14="http://schemas.microsoft.com/office/powerpoint/2010/main" val="249636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32656"/>
            <a:ext cx="6585671" cy="5861248"/>
          </a:xfrm>
        </p:spPr>
      </p:pic>
    </p:spTree>
    <p:extLst>
      <p:ext uri="{BB962C8B-B14F-4D97-AF65-F5344CB8AC3E}">
        <p14:creationId xmlns:p14="http://schemas.microsoft.com/office/powerpoint/2010/main" val="410090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088" y="-99392"/>
            <a:ext cx="4365104" cy="6559584"/>
          </a:xfrm>
        </p:spPr>
      </p:pic>
    </p:spTree>
    <p:extLst>
      <p:ext uri="{BB962C8B-B14F-4D97-AF65-F5344CB8AC3E}">
        <p14:creationId xmlns:p14="http://schemas.microsoft.com/office/powerpoint/2010/main" val="265601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-4106"/>
            <a:ext cx="5071498" cy="6797352"/>
          </a:xfrm>
        </p:spPr>
      </p:pic>
    </p:spTree>
    <p:extLst>
      <p:ext uri="{BB962C8B-B14F-4D97-AF65-F5344CB8AC3E}">
        <p14:creationId xmlns:p14="http://schemas.microsoft.com/office/powerpoint/2010/main" val="7099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6632"/>
            <a:ext cx="5814547" cy="6225555"/>
          </a:xfrm>
        </p:spPr>
      </p:pic>
    </p:spTree>
    <p:extLst>
      <p:ext uri="{BB962C8B-B14F-4D97-AF65-F5344CB8AC3E}">
        <p14:creationId xmlns:p14="http://schemas.microsoft.com/office/powerpoint/2010/main" val="9437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190" y="1600200"/>
            <a:ext cx="6282114" cy="4853136"/>
          </a:xfrm>
        </p:spPr>
      </p:pic>
    </p:spTree>
    <p:extLst>
      <p:ext uri="{BB962C8B-B14F-4D97-AF65-F5344CB8AC3E}">
        <p14:creationId xmlns:p14="http://schemas.microsoft.com/office/powerpoint/2010/main" val="315819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60648"/>
            <a:ext cx="8685805" cy="5865515"/>
          </a:xfrm>
        </p:spPr>
      </p:pic>
    </p:spTree>
    <p:extLst>
      <p:ext uri="{BB962C8B-B14F-4D97-AF65-F5344CB8AC3E}">
        <p14:creationId xmlns:p14="http://schemas.microsoft.com/office/powerpoint/2010/main" val="189459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6632"/>
            <a:ext cx="6882529" cy="7013376"/>
          </a:xfrm>
        </p:spPr>
      </p:pic>
    </p:spTree>
    <p:extLst>
      <p:ext uri="{BB962C8B-B14F-4D97-AF65-F5344CB8AC3E}">
        <p14:creationId xmlns:p14="http://schemas.microsoft.com/office/powerpoint/2010/main" val="189376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60648"/>
            <a:ext cx="5998127" cy="6009531"/>
          </a:xfrm>
        </p:spPr>
      </p:pic>
    </p:spTree>
    <p:extLst>
      <p:ext uri="{BB962C8B-B14F-4D97-AF65-F5344CB8AC3E}">
        <p14:creationId xmlns:p14="http://schemas.microsoft.com/office/powerpoint/2010/main" val="323256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-387424"/>
            <a:ext cx="8218799" cy="7013376"/>
          </a:xfrm>
        </p:spPr>
      </p:pic>
    </p:spTree>
    <p:extLst>
      <p:ext uri="{BB962C8B-B14F-4D97-AF65-F5344CB8AC3E}">
        <p14:creationId xmlns:p14="http://schemas.microsoft.com/office/powerpoint/2010/main" val="291230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32656"/>
            <a:ext cx="8385956" cy="5577483"/>
          </a:xfrm>
        </p:spPr>
      </p:pic>
    </p:spTree>
    <p:extLst>
      <p:ext uri="{BB962C8B-B14F-4D97-AF65-F5344CB8AC3E}">
        <p14:creationId xmlns:p14="http://schemas.microsoft.com/office/powerpoint/2010/main" val="220096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0"/>
            <a:ext cx="6394595" cy="6653336"/>
          </a:xfrm>
        </p:spPr>
      </p:pic>
    </p:spTree>
    <p:extLst>
      <p:ext uri="{BB962C8B-B14F-4D97-AF65-F5344CB8AC3E}">
        <p14:creationId xmlns:p14="http://schemas.microsoft.com/office/powerpoint/2010/main" val="308966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32656"/>
            <a:ext cx="5793507" cy="5793507"/>
          </a:xfrm>
        </p:spPr>
      </p:pic>
    </p:spTree>
    <p:extLst>
      <p:ext uri="{BB962C8B-B14F-4D97-AF65-F5344CB8AC3E}">
        <p14:creationId xmlns:p14="http://schemas.microsoft.com/office/powerpoint/2010/main" val="405787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10" y="188640"/>
            <a:ext cx="7208282" cy="7197804"/>
          </a:xfrm>
        </p:spPr>
      </p:pic>
    </p:spTree>
    <p:extLst>
      <p:ext uri="{BB962C8B-B14F-4D97-AF65-F5344CB8AC3E}">
        <p14:creationId xmlns:p14="http://schemas.microsoft.com/office/powerpoint/2010/main" val="132080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836712"/>
            <a:ext cx="6893304" cy="5361459"/>
          </a:xfrm>
        </p:spPr>
      </p:pic>
    </p:spTree>
    <p:extLst>
      <p:ext uri="{BB962C8B-B14F-4D97-AF65-F5344CB8AC3E}">
        <p14:creationId xmlns:p14="http://schemas.microsoft.com/office/powerpoint/2010/main" val="224393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751968"/>
            <a:ext cx="4392488" cy="6326138"/>
          </a:xfrm>
        </p:spPr>
      </p:pic>
    </p:spTree>
    <p:extLst>
      <p:ext uri="{BB962C8B-B14F-4D97-AF65-F5344CB8AC3E}">
        <p14:creationId xmlns:p14="http://schemas.microsoft.com/office/powerpoint/2010/main" val="27438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460" y="692696"/>
            <a:ext cx="6267868" cy="5993649"/>
          </a:xfrm>
        </p:spPr>
      </p:pic>
    </p:spTree>
    <p:extLst>
      <p:ext uri="{BB962C8B-B14F-4D97-AF65-F5344CB8AC3E}">
        <p14:creationId xmlns:p14="http://schemas.microsoft.com/office/powerpoint/2010/main" val="74977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836712"/>
            <a:ext cx="8377831" cy="5782181"/>
          </a:xfrm>
        </p:spPr>
      </p:pic>
    </p:spTree>
    <p:extLst>
      <p:ext uri="{BB962C8B-B14F-4D97-AF65-F5344CB8AC3E}">
        <p14:creationId xmlns:p14="http://schemas.microsoft.com/office/powerpoint/2010/main" val="74977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14768"/>
            <a:ext cx="5113919" cy="7013376"/>
          </a:xfrm>
        </p:spPr>
      </p:pic>
    </p:spTree>
    <p:extLst>
      <p:ext uri="{BB962C8B-B14F-4D97-AF65-F5344CB8AC3E}">
        <p14:creationId xmlns:p14="http://schemas.microsoft.com/office/powerpoint/2010/main" val="266991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80728"/>
            <a:ext cx="6976623" cy="5433467"/>
          </a:xfrm>
        </p:spPr>
      </p:pic>
    </p:spTree>
    <p:extLst>
      <p:ext uri="{BB962C8B-B14F-4D97-AF65-F5344CB8AC3E}">
        <p14:creationId xmlns:p14="http://schemas.microsoft.com/office/powerpoint/2010/main" val="337106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661248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765331"/>
            <a:ext cx="1314706" cy="744333"/>
          </a:xfrm>
          <a:prstGeom prst="rect">
            <a:avLst/>
          </a:prstGeom>
        </p:spPr>
      </p:pic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218" y="1135285"/>
            <a:ext cx="6471421" cy="4525963"/>
          </a:xfrm>
        </p:spPr>
      </p:pic>
    </p:spTree>
    <p:extLst>
      <p:ext uri="{BB962C8B-B14F-4D97-AF65-F5344CB8AC3E}">
        <p14:creationId xmlns:p14="http://schemas.microsoft.com/office/powerpoint/2010/main" val="121893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5</Words>
  <Application>Microsoft Office PowerPoint</Application>
  <PresentationFormat>Affichage à l'écran (4:3)</PresentationFormat>
  <Paragraphs>3</Paragraphs>
  <Slides>58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58</vt:i4>
      </vt:variant>
    </vt:vector>
  </HeadingPairs>
  <TitlesOfParts>
    <vt:vector size="5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N°25 - Perroquet34740</dc:title>
  <dc:creator>Perroquet34740</dc:creator>
  <cp:lastModifiedBy>Jean-louis</cp:lastModifiedBy>
  <cp:revision>6</cp:revision>
  <dcterms:created xsi:type="dcterms:W3CDTF">2021-08-28T19:07:11Z</dcterms:created>
  <dcterms:modified xsi:type="dcterms:W3CDTF">2022-01-22T16:32:48Z</dcterms:modified>
</cp:coreProperties>
</file>