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256" r:id="rId3"/>
    <p:sldId id="288" r:id="rId4"/>
    <p:sldId id="257" r:id="rId5"/>
    <p:sldId id="289" r:id="rId6"/>
    <p:sldId id="258" r:id="rId7"/>
    <p:sldId id="290" r:id="rId8"/>
    <p:sldId id="259" r:id="rId9"/>
    <p:sldId id="260" r:id="rId10"/>
    <p:sldId id="291" r:id="rId11"/>
    <p:sldId id="262" r:id="rId12"/>
    <p:sldId id="264" r:id="rId13"/>
    <p:sldId id="292" r:id="rId14"/>
    <p:sldId id="265" r:id="rId15"/>
    <p:sldId id="293" r:id="rId16"/>
    <p:sldId id="266" r:id="rId17"/>
    <p:sldId id="267" r:id="rId18"/>
    <p:sldId id="295" r:id="rId19"/>
    <p:sldId id="294" r:id="rId20"/>
    <p:sldId id="268" r:id="rId21"/>
    <p:sldId id="269" r:id="rId22"/>
    <p:sldId id="296" r:id="rId23"/>
    <p:sldId id="270" r:id="rId24"/>
    <p:sldId id="271" r:id="rId25"/>
    <p:sldId id="272" r:id="rId26"/>
    <p:sldId id="297" r:id="rId27"/>
    <p:sldId id="273" r:id="rId28"/>
    <p:sldId id="298" r:id="rId29"/>
    <p:sldId id="274" r:id="rId30"/>
    <p:sldId id="275" r:id="rId31"/>
    <p:sldId id="276" r:id="rId32"/>
    <p:sldId id="299" r:id="rId33"/>
    <p:sldId id="277" r:id="rId34"/>
    <p:sldId id="278" r:id="rId35"/>
    <p:sldId id="279" r:id="rId36"/>
    <p:sldId id="300" r:id="rId37"/>
    <p:sldId id="280" r:id="rId38"/>
    <p:sldId id="301" r:id="rId39"/>
    <p:sldId id="281" r:id="rId40"/>
    <p:sldId id="302" r:id="rId41"/>
    <p:sldId id="282" r:id="rId42"/>
    <p:sldId id="303" r:id="rId43"/>
    <p:sldId id="283" r:id="rId44"/>
    <p:sldId id="284" r:id="rId45"/>
    <p:sldId id="304" r:id="rId46"/>
    <p:sldId id="285" r:id="rId47"/>
    <p:sldId id="286" r:id="rId4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71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BEFA1-4135-4E0E-BAA9-4E8AD8262CB0}" type="datetimeFigureOut">
              <a:rPr lang="fr-FR" smtClean="0"/>
              <a:t>01/01/2022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91BF9-822B-4740-9EFF-277E634603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2329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BEFA1-4135-4E0E-BAA9-4E8AD8262CB0}" type="datetimeFigureOut">
              <a:rPr lang="fr-FR" smtClean="0"/>
              <a:t>01/01/2022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91BF9-822B-4740-9EFF-277E634603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784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BEFA1-4135-4E0E-BAA9-4E8AD8262CB0}" type="datetimeFigureOut">
              <a:rPr lang="fr-FR" smtClean="0"/>
              <a:t>01/01/2022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91BF9-822B-4740-9EFF-277E634603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4610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BEFA1-4135-4E0E-BAA9-4E8AD8262CB0}" type="datetimeFigureOut">
              <a:rPr lang="fr-FR" smtClean="0"/>
              <a:t>01/01/2022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91BF9-822B-4740-9EFF-277E634603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75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BEFA1-4135-4E0E-BAA9-4E8AD8262CB0}" type="datetimeFigureOut">
              <a:rPr lang="fr-FR" smtClean="0"/>
              <a:t>01/01/2022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91BF9-822B-4740-9EFF-277E634603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6963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BEFA1-4135-4E0E-BAA9-4E8AD8262CB0}" type="datetimeFigureOut">
              <a:rPr lang="fr-FR" smtClean="0"/>
              <a:t>01/01/2022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91BF9-822B-4740-9EFF-277E634603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9794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BEFA1-4135-4E0E-BAA9-4E8AD8262CB0}" type="datetimeFigureOut">
              <a:rPr lang="fr-FR" smtClean="0"/>
              <a:t>01/01/2022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91BF9-822B-4740-9EFF-277E634603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316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BEFA1-4135-4E0E-BAA9-4E8AD8262CB0}" type="datetimeFigureOut">
              <a:rPr lang="fr-FR" smtClean="0"/>
              <a:t>01/01/2022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91BF9-822B-4740-9EFF-277E634603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3293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BEFA1-4135-4E0E-BAA9-4E8AD8262CB0}" type="datetimeFigureOut">
              <a:rPr lang="fr-FR" smtClean="0"/>
              <a:t>01/01/2022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91BF9-822B-4740-9EFF-277E634603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9107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BEFA1-4135-4E0E-BAA9-4E8AD8262CB0}" type="datetimeFigureOut">
              <a:rPr lang="fr-FR" smtClean="0"/>
              <a:t>01/01/2022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91BF9-822B-4740-9EFF-277E634603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3234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BEFA1-4135-4E0E-BAA9-4E8AD8262CB0}" type="datetimeFigureOut">
              <a:rPr lang="fr-FR" smtClean="0"/>
              <a:t>01/01/2022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91BF9-822B-4740-9EFF-277E634603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282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9BEFA1-4135-4E0E-BAA9-4E8AD8262CB0}" type="datetimeFigureOut">
              <a:rPr lang="fr-FR" smtClean="0"/>
              <a:t>01/01/2022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B91BF9-822B-4740-9EFF-277E634603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51949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018" y="1600200"/>
            <a:ext cx="4525963" cy="4525963"/>
          </a:xfrm>
        </p:spPr>
      </p:pic>
      <p:sp>
        <p:nvSpPr>
          <p:cNvPr id="4" name="Rectangle 3"/>
          <p:cNvSpPr/>
          <p:nvPr/>
        </p:nvSpPr>
        <p:spPr>
          <a:xfrm>
            <a:off x="323528" y="260648"/>
            <a:ext cx="786334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HUMOUR EN </a:t>
            </a:r>
            <a:r>
              <a:rPr lang="fr-FR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VRAC N°24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41304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  <p:sndAc>
          <p:stSnd loop="1">
            <p:snd r:embed="rId2" name="Musique Humour 6.wav"/>
          </p:stSnd>
        </p:sndAc>
      </p:transition>
    </mc:Choice>
    <mc:Fallback xmlns="">
      <p:transition spd="slow" advTm="5000">
        <p:fade/>
        <p:sndAc>
          <p:stSnd loop="1">
            <p:snd r:embed="rId4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075" y="257175"/>
            <a:ext cx="4895850" cy="6343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08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548680"/>
            <a:ext cx="4097714" cy="5865515"/>
          </a:xfrm>
        </p:spPr>
      </p:pic>
    </p:spTree>
    <p:extLst>
      <p:ext uri="{BB962C8B-B14F-4D97-AF65-F5344CB8AC3E}">
        <p14:creationId xmlns:p14="http://schemas.microsoft.com/office/powerpoint/2010/main" val="4192738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332656"/>
            <a:ext cx="4480997" cy="6264696"/>
          </a:xfrm>
        </p:spPr>
      </p:pic>
    </p:spTree>
    <p:extLst>
      <p:ext uri="{BB962C8B-B14F-4D97-AF65-F5344CB8AC3E}">
        <p14:creationId xmlns:p14="http://schemas.microsoft.com/office/powerpoint/2010/main" val="1825485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88640"/>
            <a:ext cx="5156129" cy="6297563"/>
          </a:xfrm>
        </p:spPr>
      </p:pic>
    </p:spTree>
    <p:extLst>
      <p:ext uri="{BB962C8B-B14F-4D97-AF65-F5344CB8AC3E}">
        <p14:creationId xmlns:p14="http://schemas.microsoft.com/office/powerpoint/2010/main" val="3185357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260648"/>
            <a:ext cx="4769685" cy="6184270"/>
          </a:xfrm>
        </p:spPr>
      </p:pic>
    </p:spTree>
    <p:extLst>
      <p:ext uri="{BB962C8B-B14F-4D97-AF65-F5344CB8AC3E}">
        <p14:creationId xmlns:p14="http://schemas.microsoft.com/office/powerpoint/2010/main" val="2431901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404664"/>
            <a:ext cx="5398286" cy="5789662"/>
          </a:xfrm>
        </p:spPr>
      </p:pic>
    </p:spTree>
    <p:extLst>
      <p:ext uri="{BB962C8B-B14F-4D97-AF65-F5344CB8AC3E}">
        <p14:creationId xmlns:p14="http://schemas.microsoft.com/office/powerpoint/2010/main" val="376512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206429"/>
            <a:ext cx="4699289" cy="6634291"/>
          </a:xfrm>
        </p:spPr>
      </p:pic>
    </p:spTree>
    <p:extLst>
      <p:ext uri="{BB962C8B-B14F-4D97-AF65-F5344CB8AC3E}">
        <p14:creationId xmlns:p14="http://schemas.microsoft.com/office/powerpoint/2010/main" val="3002271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32656"/>
            <a:ext cx="6687203" cy="6725344"/>
          </a:xfrm>
        </p:spPr>
      </p:pic>
    </p:spTree>
    <p:extLst>
      <p:ext uri="{BB962C8B-B14F-4D97-AF65-F5344CB8AC3E}">
        <p14:creationId xmlns:p14="http://schemas.microsoft.com/office/powerpoint/2010/main" val="3875054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476672"/>
            <a:ext cx="4910592" cy="5937523"/>
          </a:xfrm>
        </p:spPr>
      </p:pic>
    </p:spTree>
    <p:extLst>
      <p:ext uri="{BB962C8B-B14F-4D97-AF65-F5344CB8AC3E}">
        <p14:creationId xmlns:p14="http://schemas.microsoft.com/office/powerpoint/2010/main" val="68422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88640"/>
            <a:ext cx="4206672" cy="6009531"/>
          </a:xfrm>
        </p:spPr>
      </p:pic>
    </p:spTree>
    <p:extLst>
      <p:ext uri="{BB962C8B-B14F-4D97-AF65-F5344CB8AC3E}">
        <p14:creationId xmlns:p14="http://schemas.microsoft.com/office/powerpoint/2010/main" val="2995621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223139"/>
            <a:ext cx="6730106" cy="6653336"/>
          </a:xfrm>
        </p:spPr>
      </p:pic>
    </p:spTree>
    <p:extLst>
      <p:ext uri="{BB962C8B-B14F-4D97-AF65-F5344CB8AC3E}">
        <p14:creationId xmlns:p14="http://schemas.microsoft.com/office/powerpoint/2010/main" val="1986715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88640"/>
            <a:ext cx="5135766" cy="6126163"/>
          </a:xfrm>
        </p:spPr>
      </p:pic>
    </p:spTree>
    <p:extLst>
      <p:ext uri="{BB962C8B-B14F-4D97-AF65-F5344CB8AC3E}">
        <p14:creationId xmlns:p14="http://schemas.microsoft.com/office/powerpoint/2010/main" val="446847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04664"/>
            <a:ext cx="6005264" cy="6005264"/>
          </a:xfrm>
        </p:spPr>
      </p:pic>
    </p:spTree>
    <p:extLst>
      <p:ext uri="{BB962C8B-B14F-4D97-AF65-F5344CB8AC3E}">
        <p14:creationId xmlns:p14="http://schemas.microsoft.com/office/powerpoint/2010/main" val="4129000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404664"/>
            <a:ext cx="4679735" cy="5649491"/>
          </a:xfrm>
        </p:spPr>
      </p:pic>
    </p:spTree>
    <p:extLst>
      <p:ext uri="{BB962C8B-B14F-4D97-AF65-F5344CB8AC3E}">
        <p14:creationId xmlns:p14="http://schemas.microsoft.com/office/powerpoint/2010/main" val="65917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88640"/>
            <a:ext cx="5135766" cy="6126163"/>
          </a:xfrm>
        </p:spPr>
      </p:pic>
    </p:spTree>
    <p:extLst>
      <p:ext uri="{BB962C8B-B14F-4D97-AF65-F5344CB8AC3E}">
        <p14:creationId xmlns:p14="http://schemas.microsoft.com/office/powerpoint/2010/main" val="342862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404664"/>
            <a:ext cx="6581328" cy="6581328"/>
          </a:xfrm>
        </p:spPr>
      </p:pic>
    </p:spTree>
    <p:extLst>
      <p:ext uri="{BB962C8B-B14F-4D97-AF65-F5344CB8AC3E}">
        <p14:creationId xmlns:p14="http://schemas.microsoft.com/office/powerpoint/2010/main" val="2703695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88640"/>
            <a:ext cx="5112568" cy="6706602"/>
          </a:xfrm>
        </p:spPr>
      </p:pic>
    </p:spTree>
    <p:extLst>
      <p:ext uri="{BB962C8B-B14F-4D97-AF65-F5344CB8AC3E}">
        <p14:creationId xmlns:p14="http://schemas.microsoft.com/office/powerpoint/2010/main" val="145392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32656"/>
            <a:ext cx="7661553" cy="6009531"/>
          </a:xfrm>
        </p:spPr>
      </p:pic>
    </p:spTree>
    <p:extLst>
      <p:ext uri="{BB962C8B-B14F-4D97-AF65-F5344CB8AC3E}">
        <p14:creationId xmlns:p14="http://schemas.microsoft.com/office/powerpoint/2010/main" val="219073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380844"/>
            <a:ext cx="4557211" cy="6073394"/>
          </a:xfrm>
        </p:spPr>
      </p:pic>
    </p:spTree>
    <p:extLst>
      <p:ext uri="{BB962C8B-B14F-4D97-AF65-F5344CB8AC3E}">
        <p14:creationId xmlns:p14="http://schemas.microsoft.com/office/powerpoint/2010/main" val="626710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16632"/>
            <a:ext cx="7013376" cy="7013376"/>
          </a:xfrm>
        </p:spPr>
      </p:pic>
    </p:spTree>
    <p:extLst>
      <p:ext uri="{BB962C8B-B14F-4D97-AF65-F5344CB8AC3E}">
        <p14:creationId xmlns:p14="http://schemas.microsoft.com/office/powerpoint/2010/main" val="474894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164" y="476672"/>
            <a:ext cx="6698180" cy="6297747"/>
          </a:xfrm>
        </p:spPr>
      </p:pic>
    </p:spTree>
    <p:extLst>
      <p:ext uri="{BB962C8B-B14F-4D97-AF65-F5344CB8AC3E}">
        <p14:creationId xmlns:p14="http://schemas.microsoft.com/office/powerpoint/2010/main" val="3750306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62616"/>
            <a:ext cx="6829078" cy="6595384"/>
          </a:xfrm>
        </p:spPr>
      </p:pic>
    </p:spTree>
    <p:extLst>
      <p:ext uri="{BB962C8B-B14F-4D97-AF65-F5344CB8AC3E}">
        <p14:creationId xmlns:p14="http://schemas.microsoft.com/office/powerpoint/2010/main" val="2584604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908720"/>
            <a:ext cx="6181802" cy="5677852"/>
          </a:xfrm>
        </p:spPr>
      </p:pic>
    </p:spTree>
    <p:extLst>
      <p:ext uri="{BB962C8B-B14F-4D97-AF65-F5344CB8AC3E}">
        <p14:creationId xmlns:p14="http://schemas.microsoft.com/office/powerpoint/2010/main" val="3116702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0"/>
            <a:ext cx="5231646" cy="7013376"/>
          </a:xfrm>
        </p:spPr>
      </p:pic>
    </p:spTree>
    <p:extLst>
      <p:ext uri="{BB962C8B-B14F-4D97-AF65-F5344CB8AC3E}">
        <p14:creationId xmlns:p14="http://schemas.microsoft.com/office/powerpoint/2010/main" val="3267444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-1107504"/>
            <a:ext cx="5040560" cy="8959933"/>
          </a:xfrm>
        </p:spPr>
      </p:pic>
    </p:spTree>
    <p:extLst>
      <p:ext uri="{BB962C8B-B14F-4D97-AF65-F5344CB8AC3E}">
        <p14:creationId xmlns:p14="http://schemas.microsoft.com/office/powerpoint/2010/main" val="2975663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-279"/>
            <a:ext cx="5588076" cy="7013376"/>
          </a:xfrm>
        </p:spPr>
      </p:pic>
    </p:spTree>
    <p:extLst>
      <p:ext uri="{BB962C8B-B14F-4D97-AF65-F5344CB8AC3E}">
        <p14:creationId xmlns:p14="http://schemas.microsoft.com/office/powerpoint/2010/main" val="1660066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16632"/>
            <a:ext cx="5695062" cy="6126163"/>
          </a:xfrm>
        </p:spPr>
      </p:pic>
    </p:spTree>
    <p:extLst>
      <p:ext uri="{BB962C8B-B14F-4D97-AF65-F5344CB8AC3E}">
        <p14:creationId xmlns:p14="http://schemas.microsoft.com/office/powerpoint/2010/main" val="368570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-243408"/>
            <a:ext cx="7025065" cy="7013376"/>
          </a:xfrm>
        </p:spPr>
      </p:pic>
    </p:spTree>
    <p:extLst>
      <p:ext uri="{BB962C8B-B14F-4D97-AF65-F5344CB8AC3E}">
        <p14:creationId xmlns:p14="http://schemas.microsoft.com/office/powerpoint/2010/main" val="105896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7042" y="0"/>
            <a:ext cx="4585158" cy="6360348"/>
          </a:xfrm>
        </p:spPr>
      </p:pic>
    </p:spTree>
    <p:extLst>
      <p:ext uri="{BB962C8B-B14F-4D97-AF65-F5344CB8AC3E}">
        <p14:creationId xmlns:p14="http://schemas.microsoft.com/office/powerpoint/2010/main" val="3696744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-166696"/>
            <a:ext cx="5257645" cy="7013376"/>
          </a:xfrm>
        </p:spPr>
      </p:pic>
    </p:spTree>
    <p:extLst>
      <p:ext uri="{BB962C8B-B14F-4D97-AF65-F5344CB8AC3E}">
        <p14:creationId xmlns:p14="http://schemas.microsoft.com/office/powerpoint/2010/main" val="2460374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332656"/>
            <a:ext cx="6754911" cy="5865515"/>
          </a:xfrm>
        </p:spPr>
      </p:pic>
    </p:spTree>
    <p:extLst>
      <p:ext uri="{BB962C8B-B14F-4D97-AF65-F5344CB8AC3E}">
        <p14:creationId xmlns:p14="http://schemas.microsoft.com/office/powerpoint/2010/main" val="1101371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88640"/>
            <a:ext cx="4824536" cy="6054320"/>
          </a:xfrm>
        </p:spPr>
      </p:pic>
    </p:spTree>
    <p:extLst>
      <p:ext uri="{BB962C8B-B14F-4D97-AF65-F5344CB8AC3E}">
        <p14:creationId xmlns:p14="http://schemas.microsoft.com/office/powerpoint/2010/main" val="888609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60648"/>
            <a:ext cx="4968552" cy="6210691"/>
          </a:xfrm>
        </p:spPr>
      </p:pic>
    </p:spTree>
    <p:extLst>
      <p:ext uri="{BB962C8B-B14F-4D97-AF65-F5344CB8AC3E}">
        <p14:creationId xmlns:p14="http://schemas.microsoft.com/office/powerpoint/2010/main" val="77593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0648"/>
            <a:ext cx="7182873" cy="6797352"/>
          </a:xfrm>
        </p:spPr>
      </p:pic>
    </p:spTree>
    <p:extLst>
      <p:ext uri="{BB962C8B-B14F-4D97-AF65-F5344CB8AC3E}">
        <p14:creationId xmlns:p14="http://schemas.microsoft.com/office/powerpoint/2010/main" val="3718758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88640"/>
            <a:ext cx="6079927" cy="6126163"/>
          </a:xfrm>
        </p:spPr>
      </p:pic>
    </p:spTree>
    <p:extLst>
      <p:ext uri="{BB962C8B-B14F-4D97-AF65-F5344CB8AC3E}">
        <p14:creationId xmlns:p14="http://schemas.microsoft.com/office/powerpoint/2010/main" val="1444750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332656"/>
            <a:ext cx="6258690" cy="6221288"/>
          </a:xfrm>
        </p:spPr>
      </p:pic>
    </p:spTree>
    <p:extLst>
      <p:ext uri="{BB962C8B-B14F-4D97-AF65-F5344CB8AC3E}">
        <p14:creationId xmlns:p14="http://schemas.microsoft.com/office/powerpoint/2010/main" val="534558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0"/>
            <a:ext cx="7168427" cy="6009531"/>
          </a:xfrm>
        </p:spPr>
      </p:pic>
    </p:spTree>
    <p:extLst>
      <p:ext uri="{BB962C8B-B14F-4D97-AF65-F5344CB8AC3E}">
        <p14:creationId xmlns:p14="http://schemas.microsoft.com/office/powerpoint/2010/main" val="4116424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0822"/>
            <a:ext cx="5406239" cy="7695370"/>
          </a:xfrm>
        </p:spPr>
      </p:pic>
    </p:spTree>
    <p:extLst>
      <p:ext uri="{BB962C8B-B14F-4D97-AF65-F5344CB8AC3E}">
        <p14:creationId xmlns:p14="http://schemas.microsoft.com/office/powerpoint/2010/main" val="2839996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0"/>
            <a:ext cx="6542920" cy="6009531"/>
          </a:xfrm>
        </p:spPr>
      </p:pic>
    </p:spTree>
    <p:extLst>
      <p:ext uri="{BB962C8B-B14F-4D97-AF65-F5344CB8AC3E}">
        <p14:creationId xmlns:p14="http://schemas.microsoft.com/office/powerpoint/2010/main" val="534754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3394"/>
            <a:ext cx="6864747" cy="6836898"/>
          </a:xfrm>
        </p:spPr>
      </p:pic>
    </p:spTree>
    <p:extLst>
      <p:ext uri="{BB962C8B-B14F-4D97-AF65-F5344CB8AC3E}">
        <p14:creationId xmlns:p14="http://schemas.microsoft.com/office/powerpoint/2010/main" val="1517860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16632"/>
            <a:ext cx="4509291" cy="6009531"/>
          </a:xfrm>
        </p:spPr>
      </p:pic>
    </p:spTree>
    <p:extLst>
      <p:ext uri="{BB962C8B-B14F-4D97-AF65-F5344CB8AC3E}">
        <p14:creationId xmlns:p14="http://schemas.microsoft.com/office/powerpoint/2010/main" val="2795437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-41952"/>
            <a:ext cx="4032448" cy="6431986"/>
          </a:xfrm>
        </p:spPr>
      </p:pic>
    </p:spTree>
    <p:extLst>
      <p:ext uri="{BB962C8B-B14F-4D97-AF65-F5344CB8AC3E}">
        <p14:creationId xmlns:p14="http://schemas.microsoft.com/office/powerpoint/2010/main" val="10434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18436"/>
            <a:ext cx="5322668" cy="6653336"/>
          </a:xfrm>
        </p:spPr>
      </p:pic>
    </p:spTree>
    <p:extLst>
      <p:ext uri="{BB962C8B-B14F-4D97-AF65-F5344CB8AC3E}">
        <p14:creationId xmlns:p14="http://schemas.microsoft.com/office/powerpoint/2010/main" val="240875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88640"/>
            <a:ext cx="6709065" cy="5937523"/>
          </a:xfrm>
        </p:spPr>
      </p:pic>
    </p:spTree>
    <p:extLst>
      <p:ext uri="{BB962C8B-B14F-4D97-AF65-F5344CB8AC3E}">
        <p14:creationId xmlns:p14="http://schemas.microsoft.com/office/powerpoint/2010/main" val="2041093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16632"/>
            <a:ext cx="6161303" cy="6126163"/>
          </a:xfrm>
        </p:spPr>
      </p:pic>
    </p:spTree>
    <p:extLst>
      <p:ext uri="{BB962C8B-B14F-4D97-AF65-F5344CB8AC3E}">
        <p14:creationId xmlns:p14="http://schemas.microsoft.com/office/powerpoint/2010/main" val="348102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60648"/>
            <a:ext cx="6101611" cy="6149280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6" y="5805264"/>
            <a:ext cx="1090811" cy="88511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916422"/>
            <a:ext cx="1170690" cy="662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201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4</Words>
  <Application>Microsoft Office PowerPoint</Application>
  <PresentationFormat>Affichage à l'écran (4:3)</PresentationFormat>
  <Paragraphs>1</Paragraphs>
  <Slides>47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47</vt:i4>
      </vt:variant>
    </vt:vector>
  </HeadingPairs>
  <TitlesOfParts>
    <vt:vector size="48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N°24 - Perroquet34740</dc:title>
  <dc:creator>Perroquet34740</dc:creator>
  <cp:lastModifiedBy>Jean-louis</cp:lastModifiedBy>
  <cp:revision>5</cp:revision>
  <dcterms:created xsi:type="dcterms:W3CDTF">2021-06-06T17:37:15Z</dcterms:created>
  <dcterms:modified xsi:type="dcterms:W3CDTF">2022-01-01T09:45:15Z</dcterms:modified>
</cp:coreProperties>
</file>