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4" r:id="rId3"/>
    <p:sldId id="257" r:id="rId4"/>
    <p:sldId id="295" r:id="rId5"/>
    <p:sldId id="277" r:id="rId6"/>
    <p:sldId id="271" r:id="rId7"/>
    <p:sldId id="278" r:id="rId8"/>
    <p:sldId id="296" r:id="rId9"/>
    <p:sldId id="260" r:id="rId10"/>
    <p:sldId id="297" r:id="rId11"/>
    <p:sldId id="261" r:id="rId12"/>
    <p:sldId id="279" r:id="rId13"/>
    <p:sldId id="298" r:id="rId14"/>
    <p:sldId id="262" r:id="rId15"/>
    <p:sldId id="299" r:id="rId16"/>
    <p:sldId id="280" r:id="rId17"/>
    <p:sldId id="300" r:id="rId18"/>
    <p:sldId id="263" r:id="rId19"/>
    <p:sldId id="281" r:id="rId20"/>
    <p:sldId id="301" r:id="rId21"/>
    <p:sldId id="264" r:id="rId22"/>
    <p:sldId id="302" r:id="rId23"/>
    <p:sldId id="282" r:id="rId24"/>
    <p:sldId id="303" r:id="rId25"/>
    <p:sldId id="265" r:id="rId26"/>
    <p:sldId id="304" r:id="rId27"/>
    <p:sldId id="283" r:id="rId28"/>
    <p:sldId id="305" r:id="rId29"/>
    <p:sldId id="266" r:id="rId30"/>
    <p:sldId id="284" r:id="rId31"/>
    <p:sldId id="306" r:id="rId32"/>
    <p:sldId id="267" r:id="rId33"/>
    <p:sldId id="307" r:id="rId34"/>
    <p:sldId id="285" r:id="rId35"/>
    <p:sldId id="308" r:id="rId36"/>
    <p:sldId id="268" r:id="rId37"/>
    <p:sldId id="286" r:id="rId38"/>
    <p:sldId id="270" r:id="rId39"/>
    <p:sldId id="291" r:id="rId40"/>
    <p:sldId id="275" r:id="rId41"/>
    <p:sldId id="292" r:id="rId42"/>
    <p:sldId id="293" r:id="rId4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114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5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1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5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5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5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5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5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5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5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</p:grpSp>
        <p:grpSp>
          <p:nvGrpSpPr>
            <p:cNvPr id="6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83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84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85" name="AutoShape 46"/>
              <p:cNvSpPr>
                <a:spLocks noChangeArrowheads="1"/>
              </p:cNvSpPr>
              <p:nvPr/>
            </p:nvSpPr>
            <p:spPr bwMode="auto">
              <a:xfrm rot="-54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86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87" name="AutoShape 48"/>
              <p:cNvSpPr>
                <a:spLocks noChangeArrowheads="1"/>
              </p:cNvSpPr>
              <p:nvPr/>
            </p:nvSpPr>
            <p:spPr bwMode="auto">
              <a:xfrm rot="-54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88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89" name="AutoShape 50"/>
              <p:cNvSpPr>
                <a:spLocks noChangeArrowheads="1"/>
              </p:cNvSpPr>
              <p:nvPr/>
            </p:nvSpPr>
            <p:spPr bwMode="auto">
              <a:xfrm rot="-54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90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91" name="AutoShape 52"/>
              <p:cNvSpPr>
                <a:spLocks noChangeArrowheads="1"/>
              </p:cNvSpPr>
              <p:nvPr/>
            </p:nvSpPr>
            <p:spPr bwMode="auto">
              <a:xfrm rot="-54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92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93" name="AutoShape 54"/>
              <p:cNvSpPr>
                <a:spLocks noChangeArrowheads="1"/>
              </p:cNvSpPr>
              <p:nvPr/>
            </p:nvSpPr>
            <p:spPr bwMode="auto">
              <a:xfrm rot="-54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94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95" name="AutoShape 56"/>
              <p:cNvSpPr>
                <a:spLocks noChangeArrowheads="1"/>
              </p:cNvSpPr>
              <p:nvPr/>
            </p:nvSpPr>
            <p:spPr bwMode="auto">
              <a:xfrm rot="-54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96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97" name="AutoShape 58"/>
              <p:cNvSpPr>
                <a:spLocks noChangeArrowheads="1"/>
              </p:cNvSpPr>
              <p:nvPr/>
            </p:nvSpPr>
            <p:spPr bwMode="auto">
              <a:xfrm rot="-54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98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99" name="AutoShape 60"/>
              <p:cNvSpPr>
                <a:spLocks noChangeArrowheads="1"/>
              </p:cNvSpPr>
              <p:nvPr/>
            </p:nvSpPr>
            <p:spPr bwMode="auto">
              <a:xfrm rot="-54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0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1" name="AutoShape 62"/>
              <p:cNvSpPr>
                <a:spLocks noChangeArrowheads="1"/>
              </p:cNvSpPr>
              <p:nvPr/>
            </p:nvSpPr>
            <p:spPr bwMode="auto">
              <a:xfrm rot="-54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2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3" name="AutoShape 64"/>
              <p:cNvSpPr>
                <a:spLocks noChangeArrowheads="1"/>
              </p:cNvSpPr>
              <p:nvPr/>
            </p:nvSpPr>
            <p:spPr bwMode="auto">
              <a:xfrm rot="-54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4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" name="AutoShape 66"/>
              <p:cNvSpPr>
                <a:spLocks noChangeArrowheads="1"/>
              </p:cNvSpPr>
              <p:nvPr/>
            </p:nvSpPr>
            <p:spPr bwMode="auto">
              <a:xfrm rot="-54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6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" name="AutoShape 68"/>
              <p:cNvSpPr>
                <a:spLocks noChangeArrowheads="1"/>
              </p:cNvSpPr>
              <p:nvPr/>
            </p:nvSpPr>
            <p:spPr bwMode="auto">
              <a:xfrm rot="-54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" name="AutoShape 70"/>
              <p:cNvSpPr>
                <a:spLocks noChangeArrowheads="1"/>
              </p:cNvSpPr>
              <p:nvPr/>
            </p:nvSpPr>
            <p:spPr bwMode="auto">
              <a:xfrm rot="-54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1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" name="AutoShape 73"/>
              <p:cNvSpPr>
                <a:spLocks noChangeArrowheads="1"/>
              </p:cNvSpPr>
              <p:nvPr/>
            </p:nvSpPr>
            <p:spPr bwMode="auto">
              <a:xfrm rot="-54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4" name="AutoShape 75"/>
              <p:cNvSpPr>
                <a:spLocks noChangeArrowheads="1"/>
              </p:cNvSpPr>
              <p:nvPr/>
            </p:nvSpPr>
            <p:spPr bwMode="auto">
              <a:xfrm rot="-54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</p:grpSp>
        <p:grpSp>
          <p:nvGrpSpPr>
            <p:cNvPr id="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4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4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4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4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4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4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4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4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6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6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6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6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6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6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6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6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6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6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7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7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7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7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7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7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7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7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7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7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8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8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8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</p:grpSp>
        <p:grpSp>
          <p:nvGrpSpPr>
            <p:cNvPr id="8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9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" name="AutoShape 121"/>
              <p:cNvSpPr>
                <a:spLocks noChangeArrowheads="1"/>
              </p:cNvSpPr>
              <p:nvPr/>
            </p:nvSpPr>
            <p:spPr bwMode="auto">
              <a:xfrm rot="-54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2" name="AutoShape 123"/>
              <p:cNvSpPr>
                <a:spLocks noChangeArrowheads="1"/>
              </p:cNvSpPr>
              <p:nvPr/>
            </p:nvSpPr>
            <p:spPr bwMode="auto">
              <a:xfrm rot="-54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3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4" name="AutoShape 125"/>
              <p:cNvSpPr>
                <a:spLocks noChangeArrowheads="1"/>
              </p:cNvSpPr>
              <p:nvPr/>
            </p:nvSpPr>
            <p:spPr bwMode="auto">
              <a:xfrm rot="-54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5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6" name="AutoShape 127"/>
              <p:cNvSpPr>
                <a:spLocks noChangeArrowheads="1"/>
              </p:cNvSpPr>
              <p:nvPr/>
            </p:nvSpPr>
            <p:spPr bwMode="auto">
              <a:xfrm rot="-54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7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8" name="AutoShape 129"/>
              <p:cNvSpPr>
                <a:spLocks noChangeArrowheads="1"/>
              </p:cNvSpPr>
              <p:nvPr/>
            </p:nvSpPr>
            <p:spPr bwMode="auto">
              <a:xfrm rot="-54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9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0" name="AutoShape 131"/>
              <p:cNvSpPr>
                <a:spLocks noChangeArrowheads="1"/>
              </p:cNvSpPr>
              <p:nvPr/>
            </p:nvSpPr>
            <p:spPr bwMode="auto">
              <a:xfrm rot="-54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1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2" name="AutoShape 133"/>
              <p:cNvSpPr>
                <a:spLocks noChangeArrowheads="1"/>
              </p:cNvSpPr>
              <p:nvPr/>
            </p:nvSpPr>
            <p:spPr bwMode="auto">
              <a:xfrm rot="-54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3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4" name="AutoShape 135"/>
              <p:cNvSpPr>
                <a:spLocks noChangeArrowheads="1"/>
              </p:cNvSpPr>
              <p:nvPr/>
            </p:nvSpPr>
            <p:spPr bwMode="auto">
              <a:xfrm rot="-54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5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6" name="AutoShape 137"/>
              <p:cNvSpPr>
                <a:spLocks noChangeArrowheads="1"/>
              </p:cNvSpPr>
              <p:nvPr/>
            </p:nvSpPr>
            <p:spPr bwMode="auto">
              <a:xfrm rot="-54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7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8" name="AutoShape 139"/>
              <p:cNvSpPr>
                <a:spLocks noChangeArrowheads="1"/>
              </p:cNvSpPr>
              <p:nvPr/>
            </p:nvSpPr>
            <p:spPr bwMode="auto">
              <a:xfrm rot="-54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9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0" name="AutoShape 141"/>
              <p:cNvSpPr>
                <a:spLocks noChangeArrowheads="1"/>
              </p:cNvSpPr>
              <p:nvPr/>
            </p:nvSpPr>
            <p:spPr bwMode="auto">
              <a:xfrm rot="-54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1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2" name="AutoShape 143"/>
              <p:cNvSpPr>
                <a:spLocks noChangeArrowheads="1"/>
              </p:cNvSpPr>
              <p:nvPr/>
            </p:nvSpPr>
            <p:spPr bwMode="auto">
              <a:xfrm rot="-54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3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4" name="AutoShape 145"/>
              <p:cNvSpPr>
                <a:spLocks noChangeArrowheads="1"/>
              </p:cNvSpPr>
              <p:nvPr/>
            </p:nvSpPr>
            <p:spPr bwMode="auto">
              <a:xfrm rot="-54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5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6" name="AutoShape 147"/>
              <p:cNvSpPr>
                <a:spLocks noChangeArrowheads="1"/>
              </p:cNvSpPr>
              <p:nvPr/>
            </p:nvSpPr>
            <p:spPr bwMode="auto">
              <a:xfrm rot="-54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7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8" name="AutoShape 149"/>
              <p:cNvSpPr>
                <a:spLocks noChangeArrowheads="1"/>
              </p:cNvSpPr>
              <p:nvPr/>
            </p:nvSpPr>
            <p:spPr bwMode="auto">
              <a:xfrm rot="-54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9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40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41" name="AutoShape 152"/>
              <p:cNvSpPr>
                <a:spLocks noChangeArrowheads="1"/>
              </p:cNvSpPr>
              <p:nvPr/>
            </p:nvSpPr>
            <p:spPr bwMode="auto">
              <a:xfrm rot="-54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157" name="Rectangle 157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BC49862-8CE8-4428-A1D3-97DBCEB3C639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158" name="Rectangle 15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9" name="Rectangle 15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936C7B-83C7-4EBD-A063-21DA5338D3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686067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5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78FEA-2BC7-41A7-B7B3-48E286B73AD9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5" name="Rectangle 15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6FC67-1521-4139-B0EF-2FF7C0581D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736779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15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CA0A0-0C1F-497D-AB27-5905E7D67A9E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5" name="Rectangle 15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832D5-8ABD-49E6-9EA0-CC6000BF075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2371506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15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44247-A896-4328-BBC2-6A98B8F7A65F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6" name="Rectangle 15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30D860-27B0-483C-BF0A-D066E97724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696718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15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E50F72-32F9-4498-B66F-10885621DEC5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8" name="Rectangle 15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6D3FF-EB3A-49B4-872F-3E1199D869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55256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15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E9DC7-A11C-41B3-ACFF-D372A84E8E4D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4" name="Rectangle 15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F0D5D-3CC0-4677-85C4-668F2814A3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5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11715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41B983-11AD-41A6-A8FA-F53E3A3CE00C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3" name="Rectangle 15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5C617-35DA-4937-877A-474978A433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4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888110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15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BAEC5-BEDC-45E8-B386-5ADEA4D3D4FB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6" name="Rectangle 15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43EC0-920A-4887-A9B2-373066F08F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888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15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587C1-105B-4D84-BB8E-52AD20DE7BCC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6" name="Rectangle 15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CA61D-B6F2-4780-AAC0-4AE65D0361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776635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5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69FD1-5A12-41CC-9954-66AB5D4D0528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5" name="Rectangle 15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88223-9AE4-4337-B31A-1DB2D803AAF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855478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5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BA735-1EAB-4A22-A4E3-223567B82EBE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5" name="Rectangle 15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6F8C0-B20E-4F33-92C8-5C54BA86BD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2654978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32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143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44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45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46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47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48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49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0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1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2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3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4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5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6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7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8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59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60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61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62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63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64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65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66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67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68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69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70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71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72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73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74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75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76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77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78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80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3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4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5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</p:grpSp>
        <p:grpSp>
          <p:nvGrpSpPr>
            <p:cNvPr id="1033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110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11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12" name="AutoShape 46"/>
              <p:cNvSpPr>
                <a:spLocks noChangeArrowheads="1"/>
              </p:cNvSpPr>
              <p:nvPr/>
            </p:nvSpPr>
            <p:spPr bwMode="auto">
              <a:xfrm rot="-54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13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14" name="AutoShape 48"/>
              <p:cNvSpPr>
                <a:spLocks noChangeArrowheads="1"/>
              </p:cNvSpPr>
              <p:nvPr/>
            </p:nvSpPr>
            <p:spPr bwMode="auto">
              <a:xfrm rot="-54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15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16" name="AutoShape 50"/>
              <p:cNvSpPr>
                <a:spLocks noChangeArrowheads="1"/>
              </p:cNvSpPr>
              <p:nvPr/>
            </p:nvSpPr>
            <p:spPr bwMode="auto">
              <a:xfrm rot="-54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17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18" name="AutoShape 52"/>
              <p:cNvSpPr>
                <a:spLocks noChangeArrowheads="1"/>
              </p:cNvSpPr>
              <p:nvPr/>
            </p:nvSpPr>
            <p:spPr bwMode="auto">
              <a:xfrm rot="-54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19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0" name="AutoShape 54"/>
              <p:cNvSpPr>
                <a:spLocks noChangeArrowheads="1"/>
              </p:cNvSpPr>
              <p:nvPr/>
            </p:nvSpPr>
            <p:spPr bwMode="auto">
              <a:xfrm rot="-54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1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2" name="AutoShape 56"/>
              <p:cNvSpPr>
                <a:spLocks noChangeArrowheads="1"/>
              </p:cNvSpPr>
              <p:nvPr/>
            </p:nvSpPr>
            <p:spPr bwMode="auto">
              <a:xfrm rot="-54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3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4" name="AutoShape 58"/>
              <p:cNvSpPr>
                <a:spLocks noChangeArrowheads="1"/>
              </p:cNvSpPr>
              <p:nvPr/>
            </p:nvSpPr>
            <p:spPr bwMode="auto">
              <a:xfrm rot="-54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5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6" name="AutoShape 60"/>
              <p:cNvSpPr>
                <a:spLocks noChangeArrowheads="1"/>
              </p:cNvSpPr>
              <p:nvPr/>
            </p:nvSpPr>
            <p:spPr bwMode="auto">
              <a:xfrm rot="-54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7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8" name="AutoShape 62"/>
              <p:cNvSpPr>
                <a:spLocks noChangeArrowheads="1"/>
              </p:cNvSpPr>
              <p:nvPr/>
            </p:nvSpPr>
            <p:spPr bwMode="auto">
              <a:xfrm rot="-54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29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0" name="AutoShape 64"/>
              <p:cNvSpPr>
                <a:spLocks noChangeArrowheads="1"/>
              </p:cNvSpPr>
              <p:nvPr/>
            </p:nvSpPr>
            <p:spPr bwMode="auto">
              <a:xfrm rot="-54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1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2" name="AutoShape 66"/>
              <p:cNvSpPr>
                <a:spLocks noChangeArrowheads="1"/>
              </p:cNvSpPr>
              <p:nvPr/>
            </p:nvSpPr>
            <p:spPr bwMode="auto">
              <a:xfrm rot="-54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3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4" name="AutoShape 68"/>
              <p:cNvSpPr>
                <a:spLocks noChangeArrowheads="1"/>
              </p:cNvSpPr>
              <p:nvPr/>
            </p:nvSpPr>
            <p:spPr bwMode="auto">
              <a:xfrm rot="-54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5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6" name="AutoShape 70"/>
              <p:cNvSpPr>
                <a:spLocks noChangeArrowheads="1"/>
              </p:cNvSpPr>
              <p:nvPr/>
            </p:nvSpPr>
            <p:spPr bwMode="auto">
              <a:xfrm rot="-54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7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8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39" name="AutoShape 73"/>
              <p:cNvSpPr>
                <a:spLocks noChangeArrowheads="1"/>
              </p:cNvSpPr>
              <p:nvPr/>
            </p:nvSpPr>
            <p:spPr bwMode="auto">
              <a:xfrm rot="-54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40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41" name="AutoShape 75"/>
              <p:cNvSpPr>
                <a:spLocks noChangeArrowheads="1"/>
              </p:cNvSpPr>
              <p:nvPr/>
            </p:nvSpPr>
            <p:spPr bwMode="auto">
              <a:xfrm rot="-54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42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</p:grpSp>
        <p:grpSp>
          <p:nvGrpSpPr>
            <p:cNvPr id="1034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069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0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1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2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3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4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5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6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7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8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79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0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1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2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3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4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5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6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7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8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89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0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1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2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3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4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5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6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7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8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99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0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1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2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3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4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5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6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7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8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109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</p:grpSp>
        <p:grpSp>
          <p:nvGrpSpPr>
            <p:cNvPr id="1035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036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37" name="AutoShape 121"/>
              <p:cNvSpPr>
                <a:spLocks noChangeArrowheads="1"/>
              </p:cNvSpPr>
              <p:nvPr/>
            </p:nvSpPr>
            <p:spPr bwMode="auto">
              <a:xfrm rot="-54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38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39" name="AutoShape 123"/>
              <p:cNvSpPr>
                <a:spLocks noChangeArrowheads="1"/>
              </p:cNvSpPr>
              <p:nvPr/>
            </p:nvSpPr>
            <p:spPr bwMode="auto">
              <a:xfrm rot="-54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40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41" name="AutoShape 125"/>
              <p:cNvSpPr>
                <a:spLocks noChangeArrowheads="1"/>
              </p:cNvSpPr>
              <p:nvPr/>
            </p:nvSpPr>
            <p:spPr bwMode="auto">
              <a:xfrm rot="-54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42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043" name="AutoShape 127"/>
              <p:cNvSpPr>
                <a:spLocks noChangeArrowheads="1"/>
              </p:cNvSpPr>
              <p:nvPr/>
            </p:nvSpPr>
            <p:spPr bwMode="auto">
              <a:xfrm rot="-54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44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45" name="AutoShape 129"/>
              <p:cNvSpPr>
                <a:spLocks noChangeArrowheads="1"/>
              </p:cNvSpPr>
              <p:nvPr/>
            </p:nvSpPr>
            <p:spPr bwMode="auto">
              <a:xfrm rot="-54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46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47" name="AutoShape 131"/>
              <p:cNvSpPr>
                <a:spLocks noChangeArrowheads="1"/>
              </p:cNvSpPr>
              <p:nvPr/>
            </p:nvSpPr>
            <p:spPr bwMode="auto">
              <a:xfrm rot="-54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48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49" name="AutoShape 133"/>
              <p:cNvSpPr>
                <a:spLocks noChangeArrowheads="1"/>
              </p:cNvSpPr>
              <p:nvPr/>
            </p:nvSpPr>
            <p:spPr bwMode="auto">
              <a:xfrm rot="-54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0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1" name="AutoShape 135"/>
              <p:cNvSpPr>
                <a:spLocks noChangeArrowheads="1"/>
              </p:cNvSpPr>
              <p:nvPr/>
            </p:nvSpPr>
            <p:spPr bwMode="auto">
              <a:xfrm rot="-54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2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3" name="AutoShape 137"/>
              <p:cNvSpPr>
                <a:spLocks noChangeArrowheads="1"/>
              </p:cNvSpPr>
              <p:nvPr/>
            </p:nvSpPr>
            <p:spPr bwMode="auto">
              <a:xfrm rot="-54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4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5" name="AutoShape 139"/>
              <p:cNvSpPr>
                <a:spLocks noChangeArrowheads="1"/>
              </p:cNvSpPr>
              <p:nvPr/>
            </p:nvSpPr>
            <p:spPr bwMode="auto">
              <a:xfrm rot="-54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6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7" name="AutoShape 141"/>
              <p:cNvSpPr>
                <a:spLocks noChangeArrowheads="1"/>
              </p:cNvSpPr>
              <p:nvPr/>
            </p:nvSpPr>
            <p:spPr bwMode="auto">
              <a:xfrm rot="-54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8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59" name="AutoShape 143"/>
              <p:cNvSpPr>
                <a:spLocks noChangeArrowheads="1"/>
              </p:cNvSpPr>
              <p:nvPr/>
            </p:nvSpPr>
            <p:spPr bwMode="auto">
              <a:xfrm rot="-54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60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61" name="AutoShape 145"/>
              <p:cNvSpPr>
                <a:spLocks noChangeArrowheads="1"/>
              </p:cNvSpPr>
              <p:nvPr/>
            </p:nvSpPr>
            <p:spPr bwMode="auto">
              <a:xfrm rot="-54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62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63" name="AutoShape 147"/>
              <p:cNvSpPr>
                <a:spLocks noChangeArrowheads="1"/>
              </p:cNvSpPr>
              <p:nvPr/>
            </p:nvSpPr>
            <p:spPr bwMode="auto">
              <a:xfrm rot="-54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64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65" name="AutoShape 149"/>
              <p:cNvSpPr>
                <a:spLocks noChangeArrowheads="1"/>
              </p:cNvSpPr>
              <p:nvPr/>
            </p:nvSpPr>
            <p:spPr bwMode="auto">
              <a:xfrm rot="-54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66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67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  <p:sp>
            <p:nvSpPr>
              <p:cNvPr id="1068" name="AutoShape 152"/>
              <p:cNvSpPr>
                <a:spLocks noChangeArrowheads="1"/>
              </p:cNvSpPr>
              <p:nvPr/>
            </p:nvSpPr>
            <p:spPr bwMode="auto">
              <a:xfrm rot="-54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fr-FR" alt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028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9934B2D-26C9-4D36-90EE-48913D1317C0}" type="datetimeFigureOut">
              <a:rPr lang="fr-FR"/>
              <a:pPr>
                <a:defRPr/>
              </a:pPr>
              <a:t>21/12/2021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3B5E8C2-48D5-4761-B420-000603509F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spd="slow">
    <p:wheel spokes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sp>
        <p:nvSpPr>
          <p:cNvPr id="3075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" name="Rectangle 3"/>
          <p:cNvSpPr/>
          <p:nvPr/>
        </p:nvSpPr>
        <p:spPr>
          <a:xfrm>
            <a:off x="971600" y="1124744"/>
            <a:ext cx="6956611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HUMOUR EN </a:t>
            </a:r>
            <a:r>
              <a:rPr lang="fr-FR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VRAC N°23</a:t>
            </a:r>
            <a:endParaRPr lang="fr-FR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pic>
        <p:nvPicPr>
          <p:cNvPr id="3077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513" y="2727717"/>
            <a:ext cx="4502150" cy="337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663" y="5589588"/>
            <a:ext cx="1190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  <p:sndAc>
      <p:stSnd>
        <p:snd r:embed="rId2" name="Musique Humour 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20688"/>
            <a:ext cx="4225403" cy="5907360"/>
          </a:xfrm>
        </p:spPr>
      </p:pic>
    </p:spTree>
    <p:extLst>
      <p:ext uri="{BB962C8B-B14F-4D97-AF65-F5344CB8AC3E}">
        <p14:creationId xmlns:p14="http://schemas.microsoft.com/office/powerpoint/2010/main" val="2179660563"/>
      </p:ext>
    </p:extLst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409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476250"/>
            <a:ext cx="5689600" cy="6105525"/>
          </a:xfrm>
        </p:spPr>
      </p:pic>
    </p:spTree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836712"/>
            <a:ext cx="5954048" cy="5547320"/>
          </a:xfrm>
        </p:spPr>
      </p:pic>
    </p:spTree>
    <p:extLst>
      <p:ext uri="{BB962C8B-B14F-4D97-AF65-F5344CB8AC3E}">
        <p14:creationId xmlns:p14="http://schemas.microsoft.com/office/powerpoint/2010/main" val="3258555010"/>
      </p:ext>
    </p:extLst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512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981075"/>
            <a:ext cx="6726237" cy="5335588"/>
          </a:xfrm>
        </p:spPr>
      </p:pic>
    </p:spTree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04664"/>
            <a:ext cx="3528392" cy="6154172"/>
          </a:xfrm>
        </p:spPr>
      </p:pic>
    </p:spTree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819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549275"/>
            <a:ext cx="6096000" cy="6119813"/>
          </a:xfrm>
        </p:spPr>
      </p:pic>
    </p:spTree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4664"/>
            <a:ext cx="5289775" cy="6004199"/>
          </a:xfrm>
        </p:spPr>
      </p:pic>
    </p:spTree>
    <p:extLst>
      <p:ext uri="{BB962C8B-B14F-4D97-AF65-F5344CB8AC3E}">
        <p14:creationId xmlns:p14="http://schemas.microsoft.com/office/powerpoint/2010/main" val="29435654"/>
      </p:ext>
    </p:extLst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921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2275" y="549275"/>
            <a:ext cx="6010275" cy="6010275"/>
          </a:xfrm>
        </p:spPr>
      </p:pic>
    </p:spTree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32656"/>
            <a:ext cx="4908971" cy="6136214"/>
          </a:xfrm>
        </p:spPr>
      </p:pic>
    </p:spTree>
    <p:extLst>
      <p:ext uri="{BB962C8B-B14F-4D97-AF65-F5344CB8AC3E}">
        <p14:creationId xmlns:p14="http://schemas.microsoft.com/office/powerpoint/2010/main" val="1027044520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1024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648" y="332656"/>
            <a:ext cx="6345238" cy="6048375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1680594" cy="1247233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1126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404813"/>
            <a:ext cx="6116637" cy="6180137"/>
          </a:xfrm>
        </p:spPr>
      </p:pic>
    </p:spTree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76672"/>
            <a:ext cx="3734926" cy="6106145"/>
          </a:xfrm>
        </p:spPr>
      </p:pic>
    </p:spTree>
    <p:extLst>
      <p:ext uri="{BB962C8B-B14F-4D97-AF65-F5344CB8AC3E}">
        <p14:creationId xmlns:p14="http://schemas.microsoft.com/office/powerpoint/2010/main" val="2263055068"/>
      </p:ext>
    </p:extLst>
  </p:cSld>
  <p:clrMapOvr>
    <a:masterClrMapping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1229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476250"/>
            <a:ext cx="5284788" cy="5907088"/>
          </a:xfrm>
        </p:spPr>
      </p:pic>
    </p:spTree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92696"/>
            <a:ext cx="6243698" cy="5619328"/>
          </a:xfrm>
        </p:spPr>
      </p:pic>
    </p:spTree>
    <p:extLst>
      <p:ext uri="{BB962C8B-B14F-4D97-AF65-F5344CB8AC3E}">
        <p14:creationId xmlns:p14="http://schemas.microsoft.com/office/powerpoint/2010/main" val="4190172680"/>
      </p:ext>
    </p:extLst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1331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620713"/>
            <a:ext cx="6877050" cy="5761037"/>
          </a:xfrm>
        </p:spPr>
      </p:pic>
    </p:spTree>
  </p:cSld>
  <p:clrMapOvr>
    <a:masterClrMapping/>
  </p:clrMapOvr>
  <p:transition spd="slow"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620688"/>
            <a:ext cx="5564771" cy="5619328"/>
          </a:xfrm>
        </p:spPr>
      </p:pic>
    </p:spTree>
    <p:extLst>
      <p:ext uri="{BB962C8B-B14F-4D97-AF65-F5344CB8AC3E}">
        <p14:creationId xmlns:p14="http://schemas.microsoft.com/office/powerpoint/2010/main" val="1146726861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908720"/>
            <a:ext cx="5789401" cy="5259288"/>
          </a:xfrm>
        </p:spPr>
      </p:pic>
    </p:spTree>
  </p:cSld>
  <p:clrMapOvr>
    <a:masterClrMapping/>
  </p:clrMapOvr>
  <p:transition spd="slow">
    <p:wheel spokes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836712"/>
            <a:ext cx="5547320" cy="5547320"/>
          </a:xfrm>
        </p:spPr>
      </p:pic>
    </p:spTree>
  </p:cSld>
  <p:clrMapOvr>
    <a:masterClrMapping/>
  </p:clrMapOvr>
  <p:transition spd="slow">
    <p:wheel spokes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0728"/>
            <a:ext cx="7281713" cy="5619328"/>
          </a:xfrm>
        </p:spPr>
      </p:pic>
    </p:spTree>
    <p:extLst>
      <p:ext uri="{BB962C8B-B14F-4D97-AF65-F5344CB8AC3E}">
        <p14:creationId xmlns:p14="http://schemas.microsoft.com/office/powerpoint/2010/main" val="1699513085"/>
      </p:ext>
    </p:extLst>
  </p:cSld>
  <p:clrMapOvr>
    <a:masterClrMapping/>
  </p:clrMapOvr>
  <p:transition spd="slow">
    <p:wheel spokes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1638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620713"/>
            <a:ext cx="7023100" cy="5903912"/>
          </a:xfrm>
        </p:spPr>
      </p:pic>
    </p:spTree>
  </p:cSld>
  <p:clrMapOvr>
    <a:masterClrMapping/>
  </p:clrMapOvr>
  <p:transition spd="slow">
    <p:wheel spokes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48680"/>
            <a:ext cx="5619328" cy="5619328"/>
          </a:xfrm>
        </p:spPr>
      </p:pic>
    </p:spTree>
    <p:extLst>
      <p:ext uri="{BB962C8B-B14F-4D97-AF65-F5344CB8AC3E}">
        <p14:creationId xmlns:p14="http://schemas.microsoft.com/office/powerpoint/2010/main" val="578986424"/>
      </p:ext>
    </p:extLst>
  </p:cSld>
  <p:clrMapOvr>
    <a:masterClrMapping/>
  </p:clrMapOvr>
  <p:transition spd="slow">
    <p:wheel spokes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1741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713" y="333375"/>
            <a:ext cx="6192837" cy="6057900"/>
          </a:xfrm>
        </p:spPr>
      </p:pic>
    </p:spTree>
  </p:cSld>
  <p:clrMapOvr>
    <a:masterClrMapping/>
  </p:clrMapOvr>
  <p:transition spd="slow">
    <p:wheel spokes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764704"/>
            <a:ext cx="4595103" cy="5547320"/>
          </a:xfrm>
        </p:spPr>
      </p:pic>
    </p:spTree>
    <p:extLst>
      <p:ext uri="{BB962C8B-B14F-4D97-AF65-F5344CB8AC3E}">
        <p14:creationId xmlns:p14="http://schemas.microsoft.com/office/powerpoint/2010/main" val="3324501246"/>
      </p:ext>
    </p:extLst>
  </p:cSld>
  <p:clrMapOvr>
    <a:masterClrMapping/>
  </p:clrMapOvr>
  <p:transition spd="slow">
    <p:wheel spokes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1843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765175"/>
            <a:ext cx="7297737" cy="5472113"/>
          </a:xfrm>
        </p:spPr>
      </p:pic>
    </p:spTree>
  </p:cSld>
  <p:clrMapOvr>
    <a:masterClrMapping/>
  </p:clrMapOvr>
  <p:transition spd="slow">
    <p:wheel spokes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020" y="404664"/>
            <a:ext cx="4568188" cy="6157502"/>
          </a:xfrm>
        </p:spPr>
      </p:pic>
    </p:spTree>
    <p:extLst>
      <p:ext uri="{BB962C8B-B14F-4D97-AF65-F5344CB8AC3E}">
        <p14:creationId xmlns:p14="http://schemas.microsoft.com/office/powerpoint/2010/main" val="3585324610"/>
      </p:ext>
    </p:extLst>
  </p:cSld>
  <p:clrMapOvr>
    <a:masterClrMapping/>
  </p:clrMapOvr>
  <p:transition spd="slow">
    <p:wheel spokes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1945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333375"/>
            <a:ext cx="6343650" cy="6264275"/>
          </a:xfrm>
        </p:spPr>
      </p:pic>
    </p:spTree>
  </p:cSld>
  <p:clrMapOvr>
    <a:masterClrMapping/>
  </p:clrMapOvr>
  <p:transition spd="slow">
    <p:wheel spokes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625" y="332656"/>
            <a:ext cx="4852591" cy="6183326"/>
          </a:xfrm>
        </p:spPr>
      </p:pic>
    </p:spTree>
    <p:extLst>
      <p:ext uri="{BB962C8B-B14F-4D97-AF65-F5344CB8AC3E}">
        <p14:creationId xmlns:p14="http://schemas.microsoft.com/office/powerpoint/2010/main" val="826607805"/>
      </p:ext>
    </p:extLst>
  </p:cSld>
  <p:clrMapOvr>
    <a:masterClrMapping/>
  </p:clrMapOvr>
  <p:transition spd="slow">
    <p:wheel spokes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2048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549275"/>
            <a:ext cx="6975475" cy="5832475"/>
          </a:xfrm>
        </p:spPr>
      </p:pic>
    </p:spTree>
  </p:cSld>
  <p:clrMapOvr>
    <a:masterClrMapping/>
  </p:clrMapOvr>
  <p:transition spd="slow">
    <p:wheel spokes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2150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0338" y="339725"/>
            <a:ext cx="4608512" cy="6229350"/>
          </a:xfrm>
        </p:spPr>
      </p:pic>
    </p:spTree>
  </p:cSld>
  <p:clrMapOvr>
    <a:masterClrMapping/>
  </p:clrMapOvr>
  <p:transition spd="slow">
    <p:wheel spokes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48680"/>
            <a:ext cx="5763344" cy="5763344"/>
          </a:xfrm>
        </p:spPr>
      </p:pic>
    </p:spTree>
    <p:extLst>
      <p:ext uri="{BB962C8B-B14F-4D97-AF65-F5344CB8AC3E}">
        <p14:creationId xmlns:p14="http://schemas.microsoft.com/office/powerpoint/2010/main" val="3349332116"/>
      </p:ext>
    </p:extLst>
  </p:cSld>
  <p:clrMapOvr>
    <a:masterClrMapping/>
  </p:clrMapOvr>
  <p:transition spd="slow">
    <p:wheel spokes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2253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484313"/>
            <a:ext cx="7616825" cy="4114800"/>
          </a:xfrm>
        </p:spPr>
      </p:pic>
    </p:spTree>
  </p:cSld>
  <p:clrMapOvr>
    <a:masterClrMapping/>
  </p:clrMapOvr>
  <p:transition spd="slow">
    <p:wheel spokes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20688"/>
            <a:ext cx="5951134" cy="5619328"/>
          </a:xfrm>
        </p:spPr>
      </p:pic>
    </p:spTree>
    <p:extLst>
      <p:ext uri="{BB962C8B-B14F-4D97-AF65-F5344CB8AC3E}">
        <p14:creationId xmlns:p14="http://schemas.microsoft.com/office/powerpoint/2010/main" val="3870021217"/>
      </p:ext>
    </p:extLst>
  </p:cSld>
  <p:clrMapOvr>
    <a:masterClrMapping/>
  </p:clrMapOvr>
  <p:transition spd="slow">
    <p:wheel spokes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2355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268413"/>
            <a:ext cx="6872287" cy="4876800"/>
          </a:xfrm>
        </p:spPr>
      </p:pic>
    </p:spTree>
  </p:cSld>
  <p:clrMapOvr>
    <a:masterClrMapping/>
  </p:clrMapOvr>
  <p:transition spd="slow">
    <p:wheel spokes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794" y="476672"/>
            <a:ext cx="5077437" cy="6050258"/>
          </a:xfrm>
        </p:spPr>
      </p:pic>
    </p:spTree>
    <p:extLst>
      <p:ext uri="{BB962C8B-B14F-4D97-AF65-F5344CB8AC3E}">
        <p14:creationId xmlns:p14="http://schemas.microsoft.com/office/powerpoint/2010/main" val="3825205759"/>
      </p:ext>
    </p:extLst>
  </p:cSld>
  <p:clrMapOvr>
    <a:masterClrMapping/>
  </p:clrMapOvr>
  <p:transition spd="slow">
    <p:wheel spokes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20688"/>
            <a:ext cx="5619328" cy="5619328"/>
          </a:xfrm>
        </p:spPr>
      </p:pic>
    </p:spTree>
  </p:cSld>
  <p:clrMapOvr>
    <a:masterClrMapping/>
  </p:clrMapOvr>
  <p:transition spd="slow">
    <p:wheel spokes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32656"/>
            <a:ext cx="4579543" cy="6268720"/>
          </a:xfrm>
        </p:spPr>
      </p:pic>
    </p:spTree>
  </p:cSld>
  <p:clrMapOvr>
    <a:masterClrMapping/>
  </p:clrMapOvr>
  <p:transition spd="slow">
    <p:wheel spokes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2867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765175"/>
            <a:ext cx="6767512" cy="5657850"/>
          </a:xfrm>
        </p:spPr>
      </p:pic>
    </p:spTree>
  </p:cSld>
  <p:clrMapOvr>
    <a:masterClrMapping/>
  </p:clrMapOvr>
  <p:transition spd="slow">
    <p:wheel spokes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3584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620713"/>
            <a:ext cx="6557962" cy="5891212"/>
          </a:xfrm>
        </p:spPr>
      </p:pic>
    </p:spTree>
  </p:cSld>
  <p:clrMapOvr>
    <a:masterClrMapping/>
  </p:clrMapOvr>
  <p:transition spd="slow">
    <p:wheel spokes="1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3686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333375"/>
            <a:ext cx="6226175" cy="6226175"/>
          </a:xfrm>
        </p:spPr>
      </p:pic>
    </p:spTree>
  </p:cSld>
  <p:clrMapOvr>
    <a:masterClrMapping/>
  </p:clrMapOvr>
  <p:transition spd="slow">
    <p:wheel spokes="1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3789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476250"/>
            <a:ext cx="6337300" cy="6146800"/>
          </a:xfrm>
        </p:spPr>
      </p:pic>
    </p:spTree>
  </p:cSld>
  <p:clrMapOvr>
    <a:masterClrMapping/>
  </p:clrMapOvr>
  <p:transition spd="slow">
    <p:wheel spokes="1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pic>
        <p:nvPicPr>
          <p:cNvPr id="39940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89575"/>
            <a:ext cx="1779587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673725"/>
            <a:ext cx="120015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900" y="583124"/>
            <a:ext cx="4906451" cy="4906451"/>
          </a:xfrm>
        </p:spPr>
      </p:pic>
    </p:spTree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41</TotalTime>
  <Words>4</Words>
  <Application>Microsoft Office PowerPoint</Application>
  <PresentationFormat>Affichage à l'écran (4:3)</PresentationFormat>
  <Paragraphs>1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6" baseType="lpstr">
      <vt:lpstr>Times New Roman</vt:lpstr>
      <vt:lpstr>Arial</vt:lpstr>
      <vt:lpstr>Calibri</vt:lpstr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Humur en Vrac N°23 - Perroquet34740</dc:title>
  <dc:creator>Perroquet34740</dc:creator>
  <cp:lastModifiedBy>Jean-louis</cp:lastModifiedBy>
  <cp:revision>4</cp:revision>
  <dcterms:created xsi:type="dcterms:W3CDTF">2020-12-27T16:44:19Z</dcterms:created>
  <dcterms:modified xsi:type="dcterms:W3CDTF">2021-12-21T16:49:27Z</dcterms:modified>
</cp:coreProperties>
</file>