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16" r:id="rId4"/>
    <p:sldId id="258" r:id="rId5"/>
    <p:sldId id="317" r:id="rId6"/>
    <p:sldId id="306" r:id="rId7"/>
    <p:sldId id="259" r:id="rId8"/>
    <p:sldId id="307" r:id="rId9"/>
    <p:sldId id="318" r:id="rId10"/>
    <p:sldId id="260" r:id="rId11"/>
    <p:sldId id="261" r:id="rId12"/>
    <p:sldId id="319" r:id="rId13"/>
    <p:sldId id="308" r:id="rId14"/>
    <p:sldId id="320" r:id="rId15"/>
    <p:sldId id="262" r:id="rId16"/>
    <p:sldId id="321" r:id="rId17"/>
    <p:sldId id="263" r:id="rId18"/>
    <p:sldId id="322" r:id="rId19"/>
    <p:sldId id="309" r:id="rId20"/>
    <p:sldId id="264" r:id="rId21"/>
    <p:sldId id="323" r:id="rId22"/>
    <p:sldId id="310" r:id="rId23"/>
    <p:sldId id="324" r:id="rId24"/>
    <p:sldId id="265" r:id="rId25"/>
    <p:sldId id="266" r:id="rId26"/>
    <p:sldId id="325" r:id="rId27"/>
    <p:sldId id="311" r:id="rId28"/>
    <p:sldId id="267" r:id="rId29"/>
    <p:sldId id="312" r:id="rId30"/>
    <p:sldId id="313" r:id="rId31"/>
    <p:sldId id="268" r:id="rId32"/>
    <p:sldId id="326" r:id="rId33"/>
    <p:sldId id="269" r:id="rId34"/>
    <p:sldId id="270" r:id="rId35"/>
    <p:sldId id="327" r:id="rId36"/>
    <p:sldId id="271" r:id="rId37"/>
    <p:sldId id="314" r:id="rId38"/>
    <p:sldId id="328" r:id="rId39"/>
    <p:sldId id="272" r:id="rId40"/>
    <p:sldId id="315" r:id="rId41"/>
    <p:sldId id="273" r:id="rId42"/>
    <p:sldId id="329" r:id="rId43"/>
    <p:sldId id="274" r:id="rId44"/>
    <p:sldId id="275" r:id="rId45"/>
    <p:sldId id="276" r:id="rId46"/>
    <p:sldId id="277" r:id="rId47"/>
    <p:sldId id="278" r:id="rId48"/>
    <p:sldId id="279" r:id="rId49"/>
    <p:sldId id="280" r:id="rId50"/>
    <p:sldId id="281" r:id="rId51"/>
    <p:sldId id="282" r:id="rId52"/>
    <p:sldId id="283" r:id="rId53"/>
    <p:sldId id="284" r:id="rId54"/>
    <p:sldId id="285" r:id="rId55"/>
    <p:sldId id="286" r:id="rId56"/>
    <p:sldId id="287" r:id="rId57"/>
    <p:sldId id="288" r:id="rId58"/>
    <p:sldId id="289" r:id="rId59"/>
    <p:sldId id="290" r:id="rId60"/>
    <p:sldId id="291" r:id="rId61"/>
    <p:sldId id="292" r:id="rId62"/>
    <p:sldId id="293" r:id="rId63"/>
    <p:sldId id="294" r:id="rId64"/>
    <p:sldId id="295" r:id="rId65"/>
    <p:sldId id="296" r:id="rId66"/>
    <p:sldId id="297" r:id="rId67"/>
    <p:sldId id="298" r:id="rId68"/>
    <p:sldId id="299" r:id="rId69"/>
    <p:sldId id="300" r:id="rId70"/>
    <p:sldId id="301" r:id="rId71"/>
    <p:sldId id="302" r:id="rId72"/>
    <p:sldId id="303" r:id="rId73"/>
    <p:sldId id="304" r:id="rId74"/>
    <p:sldId id="305" r:id="rId7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11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591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01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56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06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060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953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847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247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0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683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29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86870-9B7E-4CF5-AA6D-EA550D215843}" type="datetimeFigureOut">
              <a:rPr lang="fr-FR" smtClean="0"/>
              <a:t>16/12/2021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10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24744"/>
            <a:ext cx="5949724" cy="470954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9552" y="0"/>
            <a:ext cx="81369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HUMOUR EN VRAC N°20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703" y="5157192"/>
            <a:ext cx="1379755" cy="220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79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Musique Humour 6.wav"/>
          </p:stSnd>
        </p:sndAc>
      </p:transition>
    </mc:Choice>
    <mc:Fallback xmlns="">
      <p:transition spd="slow"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5750"/>
            <a:ext cx="7231533" cy="7231533"/>
          </a:xfrm>
        </p:spPr>
      </p:pic>
    </p:spTree>
    <p:extLst>
      <p:ext uri="{BB962C8B-B14F-4D97-AF65-F5344CB8AC3E}">
        <p14:creationId xmlns:p14="http://schemas.microsoft.com/office/powerpoint/2010/main" val="796060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8640"/>
            <a:ext cx="5457830" cy="6072981"/>
          </a:xfrm>
        </p:spPr>
      </p:pic>
    </p:spTree>
    <p:extLst>
      <p:ext uri="{BB962C8B-B14F-4D97-AF65-F5344CB8AC3E}">
        <p14:creationId xmlns:p14="http://schemas.microsoft.com/office/powerpoint/2010/main" val="2412841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60" y="167594"/>
            <a:ext cx="8871114" cy="6653336"/>
          </a:xfrm>
        </p:spPr>
      </p:pic>
    </p:spTree>
    <p:extLst>
      <p:ext uri="{BB962C8B-B14F-4D97-AF65-F5344CB8AC3E}">
        <p14:creationId xmlns:p14="http://schemas.microsoft.com/office/powerpoint/2010/main" val="2762772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88640"/>
            <a:ext cx="5450023" cy="6009531"/>
          </a:xfrm>
        </p:spPr>
      </p:pic>
    </p:spTree>
    <p:extLst>
      <p:ext uri="{BB962C8B-B14F-4D97-AF65-F5344CB8AC3E}">
        <p14:creationId xmlns:p14="http://schemas.microsoft.com/office/powerpoint/2010/main" val="1788388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495" y="188640"/>
            <a:ext cx="4833729" cy="6304066"/>
          </a:xfrm>
        </p:spPr>
      </p:pic>
    </p:spTree>
    <p:extLst>
      <p:ext uri="{BB962C8B-B14F-4D97-AF65-F5344CB8AC3E}">
        <p14:creationId xmlns:p14="http://schemas.microsoft.com/office/powerpoint/2010/main" val="3328613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1360"/>
            <a:ext cx="6691265" cy="6869360"/>
          </a:xfrm>
        </p:spPr>
      </p:pic>
    </p:spTree>
    <p:extLst>
      <p:ext uri="{BB962C8B-B14F-4D97-AF65-F5344CB8AC3E}">
        <p14:creationId xmlns:p14="http://schemas.microsoft.com/office/powerpoint/2010/main" val="3438340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32656"/>
            <a:ext cx="5134032" cy="6392569"/>
          </a:xfrm>
        </p:spPr>
      </p:pic>
    </p:spTree>
    <p:extLst>
      <p:ext uri="{BB962C8B-B14F-4D97-AF65-F5344CB8AC3E}">
        <p14:creationId xmlns:p14="http://schemas.microsoft.com/office/powerpoint/2010/main" val="714562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88640"/>
            <a:ext cx="4006353" cy="6009531"/>
          </a:xfrm>
        </p:spPr>
      </p:pic>
    </p:spTree>
    <p:extLst>
      <p:ext uri="{BB962C8B-B14F-4D97-AF65-F5344CB8AC3E}">
        <p14:creationId xmlns:p14="http://schemas.microsoft.com/office/powerpoint/2010/main" val="233030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-99392"/>
            <a:ext cx="10036897" cy="6869360"/>
          </a:xfrm>
        </p:spPr>
      </p:pic>
    </p:spTree>
    <p:extLst>
      <p:ext uri="{BB962C8B-B14F-4D97-AF65-F5344CB8AC3E}">
        <p14:creationId xmlns:p14="http://schemas.microsoft.com/office/powerpoint/2010/main" val="740609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"/>
            <a:ext cx="5712960" cy="7085843"/>
          </a:xfrm>
        </p:spPr>
      </p:pic>
    </p:spTree>
    <p:extLst>
      <p:ext uri="{BB962C8B-B14F-4D97-AF65-F5344CB8AC3E}">
        <p14:creationId xmlns:p14="http://schemas.microsoft.com/office/powerpoint/2010/main" val="41335041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88640"/>
            <a:ext cx="4500505" cy="6126163"/>
          </a:xfrm>
        </p:spPr>
      </p:pic>
    </p:spTree>
    <p:extLst>
      <p:ext uri="{BB962C8B-B14F-4D97-AF65-F5344CB8AC3E}">
        <p14:creationId xmlns:p14="http://schemas.microsoft.com/office/powerpoint/2010/main" val="3359208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22822"/>
            <a:ext cx="5976664" cy="5976664"/>
          </a:xfrm>
        </p:spPr>
      </p:pic>
    </p:spTree>
    <p:extLst>
      <p:ext uri="{BB962C8B-B14F-4D97-AF65-F5344CB8AC3E}">
        <p14:creationId xmlns:p14="http://schemas.microsoft.com/office/powerpoint/2010/main" val="559473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92696"/>
            <a:ext cx="7571794" cy="5184576"/>
          </a:xfrm>
        </p:spPr>
      </p:pic>
    </p:spTree>
    <p:extLst>
      <p:ext uri="{BB962C8B-B14F-4D97-AF65-F5344CB8AC3E}">
        <p14:creationId xmlns:p14="http://schemas.microsoft.com/office/powerpoint/2010/main" val="2262679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26687"/>
            <a:ext cx="6145008" cy="7621717"/>
          </a:xfrm>
        </p:spPr>
      </p:pic>
    </p:spTree>
    <p:extLst>
      <p:ext uri="{BB962C8B-B14F-4D97-AF65-F5344CB8AC3E}">
        <p14:creationId xmlns:p14="http://schemas.microsoft.com/office/powerpoint/2010/main" val="3713756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526246" cy="6009531"/>
          </a:xfrm>
        </p:spPr>
      </p:pic>
    </p:spTree>
    <p:extLst>
      <p:ext uri="{BB962C8B-B14F-4D97-AF65-F5344CB8AC3E}">
        <p14:creationId xmlns:p14="http://schemas.microsoft.com/office/powerpoint/2010/main" val="191261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384"/>
            <a:ext cx="7197775" cy="6869360"/>
          </a:xfrm>
        </p:spPr>
      </p:pic>
    </p:spTree>
    <p:extLst>
      <p:ext uri="{BB962C8B-B14F-4D97-AF65-F5344CB8AC3E}">
        <p14:creationId xmlns:p14="http://schemas.microsoft.com/office/powerpoint/2010/main" val="41958069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0"/>
            <a:ext cx="6126163" cy="6126163"/>
          </a:xfrm>
        </p:spPr>
      </p:pic>
    </p:spTree>
    <p:extLst>
      <p:ext uri="{BB962C8B-B14F-4D97-AF65-F5344CB8AC3E}">
        <p14:creationId xmlns:p14="http://schemas.microsoft.com/office/powerpoint/2010/main" val="16521907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396552" y="-171400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20545"/>
            <a:ext cx="4896544" cy="6525623"/>
          </a:xfrm>
        </p:spPr>
      </p:pic>
    </p:spTree>
    <p:extLst>
      <p:ext uri="{BB962C8B-B14F-4D97-AF65-F5344CB8AC3E}">
        <p14:creationId xmlns:p14="http://schemas.microsoft.com/office/powerpoint/2010/main" val="20166308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-13014"/>
            <a:ext cx="4657454" cy="8278937"/>
          </a:xfrm>
        </p:spPr>
      </p:pic>
    </p:spTree>
    <p:extLst>
      <p:ext uri="{BB962C8B-B14F-4D97-AF65-F5344CB8AC3E}">
        <p14:creationId xmlns:p14="http://schemas.microsoft.com/office/powerpoint/2010/main" val="23212412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32656"/>
            <a:ext cx="4623187" cy="6126163"/>
          </a:xfrm>
        </p:spPr>
      </p:pic>
    </p:spTree>
    <p:extLst>
      <p:ext uri="{BB962C8B-B14F-4D97-AF65-F5344CB8AC3E}">
        <p14:creationId xmlns:p14="http://schemas.microsoft.com/office/powerpoint/2010/main" val="5338872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81974"/>
            <a:ext cx="5544616" cy="6198881"/>
          </a:xfrm>
        </p:spPr>
      </p:pic>
    </p:spTree>
    <p:extLst>
      <p:ext uri="{BB962C8B-B14F-4D97-AF65-F5344CB8AC3E}">
        <p14:creationId xmlns:p14="http://schemas.microsoft.com/office/powerpoint/2010/main" val="33724170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16632"/>
            <a:ext cx="4816013" cy="6126163"/>
          </a:xfrm>
        </p:spPr>
      </p:pic>
    </p:spTree>
    <p:extLst>
      <p:ext uri="{BB962C8B-B14F-4D97-AF65-F5344CB8AC3E}">
        <p14:creationId xmlns:p14="http://schemas.microsoft.com/office/powerpoint/2010/main" val="36250623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0648"/>
            <a:ext cx="5832841" cy="6631253"/>
          </a:xfrm>
        </p:spPr>
      </p:pic>
    </p:spTree>
    <p:extLst>
      <p:ext uri="{BB962C8B-B14F-4D97-AF65-F5344CB8AC3E}">
        <p14:creationId xmlns:p14="http://schemas.microsoft.com/office/powerpoint/2010/main" val="12892104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8838"/>
            <a:ext cx="5688632" cy="6799162"/>
          </a:xfrm>
        </p:spPr>
      </p:pic>
    </p:spTree>
    <p:extLst>
      <p:ext uri="{BB962C8B-B14F-4D97-AF65-F5344CB8AC3E}">
        <p14:creationId xmlns:p14="http://schemas.microsoft.com/office/powerpoint/2010/main" val="15532504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2656"/>
            <a:ext cx="6786868" cy="5782469"/>
          </a:xfrm>
        </p:spPr>
      </p:pic>
    </p:spTree>
    <p:extLst>
      <p:ext uri="{BB962C8B-B14F-4D97-AF65-F5344CB8AC3E}">
        <p14:creationId xmlns:p14="http://schemas.microsoft.com/office/powerpoint/2010/main" val="32463156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128" y="548680"/>
            <a:ext cx="6116184" cy="6128441"/>
          </a:xfrm>
        </p:spPr>
      </p:pic>
    </p:spTree>
    <p:extLst>
      <p:ext uri="{BB962C8B-B14F-4D97-AF65-F5344CB8AC3E}">
        <p14:creationId xmlns:p14="http://schemas.microsoft.com/office/powerpoint/2010/main" val="38384467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8640"/>
            <a:ext cx="7335125" cy="6149280"/>
          </a:xfrm>
        </p:spPr>
      </p:pic>
    </p:spTree>
    <p:extLst>
      <p:ext uri="{BB962C8B-B14F-4D97-AF65-F5344CB8AC3E}">
        <p14:creationId xmlns:p14="http://schemas.microsoft.com/office/powerpoint/2010/main" val="25332942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770" y="617147"/>
            <a:ext cx="5242550" cy="5908197"/>
          </a:xfrm>
        </p:spPr>
      </p:pic>
    </p:spTree>
    <p:extLst>
      <p:ext uri="{BB962C8B-B14F-4D97-AF65-F5344CB8AC3E}">
        <p14:creationId xmlns:p14="http://schemas.microsoft.com/office/powerpoint/2010/main" val="28319351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980728"/>
            <a:ext cx="6334313" cy="5069160"/>
          </a:xfrm>
        </p:spPr>
      </p:pic>
    </p:spTree>
    <p:extLst>
      <p:ext uri="{BB962C8B-B14F-4D97-AF65-F5344CB8AC3E}">
        <p14:creationId xmlns:p14="http://schemas.microsoft.com/office/powerpoint/2010/main" val="29540801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5882251" cy="6005264"/>
          </a:xfrm>
        </p:spPr>
      </p:pic>
    </p:spTree>
    <p:extLst>
      <p:ext uri="{BB962C8B-B14F-4D97-AF65-F5344CB8AC3E}">
        <p14:creationId xmlns:p14="http://schemas.microsoft.com/office/powerpoint/2010/main" val="24656486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943"/>
            <a:ext cx="4862642" cy="6126163"/>
          </a:xfrm>
        </p:spPr>
      </p:pic>
    </p:spTree>
    <p:extLst>
      <p:ext uri="{BB962C8B-B14F-4D97-AF65-F5344CB8AC3E}">
        <p14:creationId xmlns:p14="http://schemas.microsoft.com/office/powerpoint/2010/main" val="38311219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8640"/>
            <a:ext cx="6542915" cy="6480720"/>
          </a:xfrm>
        </p:spPr>
      </p:pic>
    </p:spTree>
    <p:extLst>
      <p:ext uri="{BB962C8B-B14F-4D97-AF65-F5344CB8AC3E}">
        <p14:creationId xmlns:p14="http://schemas.microsoft.com/office/powerpoint/2010/main" val="8901681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8640"/>
            <a:ext cx="5851243" cy="6869360"/>
          </a:xfrm>
        </p:spPr>
      </p:pic>
    </p:spTree>
    <p:extLst>
      <p:ext uri="{BB962C8B-B14F-4D97-AF65-F5344CB8AC3E}">
        <p14:creationId xmlns:p14="http://schemas.microsoft.com/office/powerpoint/2010/main" val="23080735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8640"/>
            <a:ext cx="6081539" cy="6081539"/>
          </a:xfrm>
        </p:spPr>
      </p:pic>
    </p:spTree>
    <p:extLst>
      <p:ext uri="{BB962C8B-B14F-4D97-AF65-F5344CB8AC3E}">
        <p14:creationId xmlns:p14="http://schemas.microsoft.com/office/powerpoint/2010/main" val="23813764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0728"/>
            <a:ext cx="6971074" cy="5141168"/>
          </a:xfrm>
        </p:spPr>
      </p:pic>
    </p:spTree>
    <p:extLst>
      <p:ext uri="{BB962C8B-B14F-4D97-AF65-F5344CB8AC3E}">
        <p14:creationId xmlns:p14="http://schemas.microsoft.com/office/powerpoint/2010/main" val="20243873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92696"/>
            <a:ext cx="6667168" cy="5861248"/>
          </a:xfrm>
        </p:spPr>
      </p:pic>
    </p:spTree>
    <p:extLst>
      <p:ext uri="{BB962C8B-B14F-4D97-AF65-F5344CB8AC3E}">
        <p14:creationId xmlns:p14="http://schemas.microsoft.com/office/powerpoint/2010/main" val="27128813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228291" cy="6009531"/>
          </a:xfrm>
        </p:spPr>
      </p:pic>
    </p:spTree>
    <p:extLst>
      <p:ext uri="{BB962C8B-B14F-4D97-AF65-F5344CB8AC3E}">
        <p14:creationId xmlns:p14="http://schemas.microsoft.com/office/powerpoint/2010/main" val="2101052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32656"/>
            <a:ext cx="6177015" cy="6987309"/>
          </a:xfrm>
        </p:spPr>
      </p:pic>
    </p:spTree>
    <p:extLst>
      <p:ext uri="{BB962C8B-B14F-4D97-AF65-F5344CB8AC3E}">
        <p14:creationId xmlns:p14="http://schemas.microsoft.com/office/powerpoint/2010/main" val="23085231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68760"/>
            <a:ext cx="7195700" cy="4868341"/>
          </a:xfrm>
        </p:spPr>
      </p:pic>
    </p:spTree>
    <p:extLst>
      <p:ext uri="{BB962C8B-B14F-4D97-AF65-F5344CB8AC3E}">
        <p14:creationId xmlns:p14="http://schemas.microsoft.com/office/powerpoint/2010/main" val="20017430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229715" cy="6378029"/>
          </a:xfrm>
        </p:spPr>
      </p:pic>
    </p:spTree>
    <p:extLst>
      <p:ext uri="{BB962C8B-B14F-4D97-AF65-F5344CB8AC3E}">
        <p14:creationId xmlns:p14="http://schemas.microsoft.com/office/powerpoint/2010/main" val="19240553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2888"/>
            <a:ext cx="4101897" cy="6148954"/>
          </a:xfrm>
        </p:spPr>
      </p:pic>
    </p:spTree>
    <p:extLst>
      <p:ext uri="{BB962C8B-B14F-4D97-AF65-F5344CB8AC3E}">
        <p14:creationId xmlns:p14="http://schemas.microsoft.com/office/powerpoint/2010/main" val="6601060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60648"/>
            <a:ext cx="6521717" cy="6509320"/>
          </a:xfrm>
        </p:spPr>
      </p:pic>
    </p:spTree>
    <p:extLst>
      <p:ext uri="{BB962C8B-B14F-4D97-AF65-F5344CB8AC3E}">
        <p14:creationId xmlns:p14="http://schemas.microsoft.com/office/powerpoint/2010/main" val="345884358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56333"/>
            <a:ext cx="6295429" cy="6295429"/>
          </a:xfrm>
        </p:spPr>
      </p:pic>
    </p:spTree>
    <p:extLst>
      <p:ext uri="{BB962C8B-B14F-4D97-AF65-F5344CB8AC3E}">
        <p14:creationId xmlns:p14="http://schemas.microsoft.com/office/powerpoint/2010/main" val="225855862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12636"/>
            <a:ext cx="4707434" cy="8051674"/>
          </a:xfrm>
        </p:spPr>
      </p:pic>
    </p:spTree>
    <p:extLst>
      <p:ext uri="{BB962C8B-B14F-4D97-AF65-F5344CB8AC3E}">
        <p14:creationId xmlns:p14="http://schemas.microsoft.com/office/powerpoint/2010/main" val="11567298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6672"/>
            <a:ext cx="7163337" cy="6005264"/>
          </a:xfrm>
        </p:spPr>
      </p:pic>
    </p:spTree>
    <p:extLst>
      <p:ext uri="{BB962C8B-B14F-4D97-AF65-F5344CB8AC3E}">
        <p14:creationId xmlns:p14="http://schemas.microsoft.com/office/powerpoint/2010/main" val="27831915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979326"/>
            <a:ext cx="4592777" cy="5718633"/>
          </a:xfrm>
        </p:spPr>
      </p:pic>
      <p:sp>
        <p:nvSpPr>
          <p:cNvPr id="5" name="Rectangle 4"/>
          <p:cNvSpPr/>
          <p:nvPr/>
        </p:nvSpPr>
        <p:spPr>
          <a:xfrm>
            <a:off x="1619672" y="1052736"/>
            <a:ext cx="60875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UN ENFANT CACHE ?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48577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8640"/>
            <a:ext cx="6921998" cy="6869360"/>
          </a:xfrm>
        </p:spPr>
      </p:pic>
    </p:spTree>
    <p:extLst>
      <p:ext uri="{BB962C8B-B14F-4D97-AF65-F5344CB8AC3E}">
        <p14:creationId xmlns:p14="http://schemas.microsoft.com/office/powerpoint/2010/main" val="27710020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22701"/>
            <a:ext cx="6704318" cy="6653336"/>
          </a:xfrm>
        </p:spPr>
      </p:pic>
    </p:spTree>
    <p:extLst>
      <p:ext uri="{BB962C8B-B14F-4D97-AF65-F5344CB8AC3E}">
        <p14:creationId xmlns:p14="http://schemas.microsoft.com/office/powerpoint/2010/main" val="119668428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171400"/>
            <a:ext cx="5441046" cy="7578983"/>
          </a:xfrm>
        </p:spPr>
      </p:pic>
    </p:spTree>
    <p:extLst>
      <p:ext uri="{BB962C8B-B14F-4D97-AF65-F5344CB8AC3E}">
        <p14:creationId xmlns:p14="http://schemas.microsoft.com/office/powerpoint/2010/main" val="411706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87396"/>
            <a:ext cx="6410842" cy="6263927"/>
          </a:xfrm>
        </p:spPr>
      </p:pic>
    </p:spTree>
    <p:extLst>
      <p:ext uri="{BB962C8B-B14F-4D97-AF65-F5344CB8AC3E}">
        <p14:creationId xmlns:p14="http://schemas.microsoft.com/office/powerpoint/2010/main" val="323560326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72115"/>
            <a:ext cx="4918456" cy="6930115"/>
          </a:xfrm>
        </p:spPr>
      </p:pic>
    </p:spTree>
    <p:extLst>
      <p:ext uri="{BB962C8B-B14F-4D97-AF65-F5344CB8AC3E}">
        <p14:creationId xmlns:p14="http://schemas.microsoft.com/office/powerpoint/2010/main" val="285089708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16632"/>
            <a:ext cx="5132902" cy="6928443"/>
          </a:xfrm>
        </p:spPr>
      </p:pic>
    </p:spTree>
    <p:extLst>
      <p:ext uri="{BB962C8B-B14F-4D97-AF65-F5344CB8AC3E}">
        <p14:creationId xmlns:p14="http://schemas.microsoft.com/office/powerpoint/2010/main" val="87261238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0"/>
            <a:ext cx="7472603" cy="6725344"/>
          </a:xfrm>
        </p:spPr>
      </p:pic>
    </p:spTree>
    <p:extLst>
      <p:ext uri="{BB962C8B-B14F-4D97-AF65-F5344CB8AC3E}">
        <p14:creationId xmlns:p14="http://schemas.microsoft.com/office/powerpoint/2010/main" val="153608331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677" y="1600200"/>
            <a:ext cx="6562646" cy="4525963"/>
          </a:xfrm>
        </p:spPr>
      </p:pic>
    </p:spTree>
    <p:extLst>
      <p:ext uri="{BB962C8B-B14F-4D97-AF65-F5344CB8AC3E}">
        <p14:creationId xmlns:p14="http://schemas.microsoft.com/office/powerpoint/2010/main" val="2256095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76672"/>
            <a:ext cx="5861248" cy="5861248"/>
          </a:xfrm>
        </p:spPr>
      </p:pic>
    </p:spTree>
    <p:extLst>
      <p:ext uri="{BB962C8B-B14F-4D97-AF65-F5344CB8AC3E}">
        <p14:creationId xmlns:p14="http://schemas.microsoft.com/office/powerpoint/2010/main" val="132897402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8383498" cy="4467522"/>
          </a:xfrm>
        </p:spPr>
      </p:pic>
    </p:spTree>
    <p:extLst>
      <p:ext uri="{BB962C8B-B14F-4D97-AF65-F5344CB8AC3E}">
        <p14:creationId xmlns:p14="http://schemas.microsoft.com/office/powerpoint/2010/main" val="267828744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99392"/>
            <a:ext cx="5479257" cy="6862476"/>
          </a:xfrm>
        </p:spPr>
      </p:pic>
    </p:spTree>
    <p:extLst>
      <p:ext uri="{BB962C8B-B14F-4D97-AF65-F5344CB8AC3E}">
        <p14:creationId xmlns:p14="http://schemas.microsoft.com/office/powerpoint/2010/main" val="178081727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-99392"/>
            <a:ext cx="7312586" cy="6581328"/>
          </a:xfrm>
        </p:spPr>
      </p:pic>
    </p:spTree>
    <p:extLst>
      <p:ext uri="{BB962C8B-B14F-4D97-AF65-F5344CB8AC3E}">
        <p14:creationId xmlns:p14="http://schemas.microsoft.com/office/powerpoint/2010/main" val="55181399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71400"/>
            <a:ext cx="5904178" cy="8436609"/>
          </a:xfrm>
        </p:spPr>
      </p:pic>
    </p:spTree>
    <p:extLst>
      <p:ext uri="{BB962C8B-B14F-4D97-AF65-F5344CB8AC3E}">
        <p14:creationId xmlns:p14="http://schemas.microsoft.com/office/powerpoint/2010/main" val="185825179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0648"/>
            <a:ext cx="5553750" cy="6434090"/>
          </a:xfrm>
        </p:spPr>
      </p:pic>
    </p:spTree>
    <p:extLst>
      <p:ext uri="{BB962C8B-B14F-4D97-AF65-F5344CB8AC3E}">
        <p14:creationId xmlns:p14="http://schemas.microsoft.com/office/powerpoint/2010/main" val="236335067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0"/>
            <a:ext cx="5163188" cy="7147191"/>
          </a:xfrm>
        </p:spPr>
      </p:pic>
    </p:spTree>
    <p:extLst>
      <p:ext uri="{BB962C8B-B14F-4D97-AF65-F5344CB8AC3E}">
        <p14:creationId xmlns:p14="http://schemas.microsoft.com/office/powerpoint/2010/main" val="65924663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6632"/>
            <a:ext cx="6869360" cy="6869360"/>
          </a:xfrm>
        </p:spPr>
      </p:pic>
    </p:spTree>
    <p:extLst>
      <p:ext uri="{BB962C8B-B14F-4D97-AF65-F5344CB8AC3E}">
        <p14:creationId xmlns:p14="http://schemas.microsoft.com/office/powerpoint/2010/main" val="8382315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88640"/>
            <a:ext cx="5600768" cy="6827603"/>
          </a:xfrm>
        </p:spPr>
      </p:pic>
    </p:spTree>
    <p:extLst>
      <p:ext uri="{BB962C8B-B14F-4D97-AF65-F5344CB8AC3E}">
        <p14:creationId xmlns:p14="http://schemas.microsoft.com/office/powerpoint/2010/main" val="102218470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8859565" cy="6509320"/>
          </a:xfrm>
        </p:spPr>
      </p:pic>
    </p:spTree>
    <p:extLst>
      <p:ext uri="{BB962C8B-B14F-4D97-AF65-F5344CB8AC3E}">
        <p14:creationId xmlns:p14="http://schemas.microsoft.com/office/powerpoint/2010/main" val="311131080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6080754" cy="5717232"/>
          </a:xfrm>
        </p:spPr>
      </p:pic>
    </p:spTree>
    <p:extLst>
      <p:ext uri="{BB962C8B-B14F-4D97-AF65-F5344CB8AC3E}">
        <p14:creationId xmlns:p14="http://schemas.microsoft.com/office/powerpoint/2010/main" val="15433989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772"/>
            <a:ext cx="5572349" cy="6898569"/>
          </a:xfrm>
        </p:spPr>
      </p:pic>
    </p:spTree>
    <p:extLst>
      <p:ext uri="{BB962C8B-B14F-4D97-AF65-F5344CB8AC3E}">
        <p14:creationId xmlns:p14="http://schemas.microsoft.com/office/powerpoint/2010/main" val="50885906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037"/>
            <a:ext cx="5602821" cy="6869360"/>
          </a:xfrm>
        </p:spPr>
      </p:pic>
    </p:spTree>
    <p:extLst>
      <p:ext uri="{BB962C8B-B14F-4D97-AF65-F5344CB8AC3E}">
        <p14:creationId xmlns:p14="http://schemas.microsoft.com/office/powerpoint/2010/main" val="43065754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64704"/>
            <a:ext cx="7219842" cy="6293296"/>
          </a:xfrm>
        </p:spPr>
      </p:pic>
    </p:spTree>
    <p:extLst>
      <p:ext uri="{BB962C8B-B14F-4D97-AF65-F5344CB8AC3E}">
        <p14:creationId xmlns:p14="http://schemas.microsoft.com/office/powerpoint/2010/main" val="422539004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801692" cy="7735590"/>
          </a:xfrm>
        </p:spPr>
      </p:pic>
    </p:spTree>
    <p:extLst>
      <p:ext uri="{BB962C8B-B14F-4D97-AF65-F5344CB8AC3E}">
        <p14:creationId xmlns:p14="http://schemas.microsoft.com/office/powerpoint/2010/main" val="22038609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0728"/>
            <a:ext cx="6722750" cy="5357192"/>
          </a:xfrm>
        </p:spPr>
      </p:pic>
    </p:spTree>
    <p:extLst>
      <p:ext uri="{BB962C8B-B14F-4D97-AF65-F5344CB8AC3E}">
        <p14:creationId xmlns:p14="http://schemas.microsoft.com/office/powerpoint/2010/main" val="52878509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35523"/>
            <a:ext cx="6016274" cy="6622477"/>
          </a:xfrm>
        </p:spPr>
      </p:pic>
    </p:spTree>
    <p:extLst>
      <p:ext uri="{BB962C8B-B14F-4D97-AF65-F5344CB8AC3E}">
        <p14:creationId xmlns:p14="http://schemas.microsoft.com/office/powerpoint/2010/main" val="19320659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7657"/>
            <a:ext cx="6408712" cy="6907595"/>
          </a:xfrm>
        </p:spPr>
      </p:pic>
    </p:spTree>
    <p:extLst>
      <p:ext uri="{BB962C8B-B14F-4D97-AF65-F5344CB8AC3E}">
        <p14:creationId xmlns:p14="http://schemas.microsoft.com/office/powerpoint/2010/main" val="58234889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32656"/>
            <a:ext cx="4360684" cy="619268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517232"/>
            <a:ext cx="1818762" cy="102970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571835"/>
            <a:ext cx="1134421" cy="92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63048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8</Words>
  <Application>Microsoft Office PowerPoint</Application>
  <PresentationFormat>Affichage à l'écran (4:3)</PresentationFormat>
  <Paragraphs>2</Paragraphs>
  <Slides>74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74</vt:i4>
      </vt:variant>
    </vt:vector>
  </HeadingPairs>
  <TitlesOfParts>
    <vt:vector size="7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 JLB</dc:title>
  <dc:creator>Perroquet34740</dc:creator>
  <cp:lastModifiedBy>Jean-louis</cp:lastModifiedBy>
  <cp:revision>6</cp:revision>
  <dcterms:created xsi:type="dcterms:W3CDTF">2021-08-14T17:32:08Z</dcterms:created>
  <dcterms:modified xsi:type="dcterms:W3CDTF">2021-12-16T16:53:22Z</dcterms:modified>
</cp:coreProperties>
</file>