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99" r:id="rId4"/>
    <p:sldId id="274" r:id="rId5"/>
    <p:sldId id="257" r:id="rId6"/>
    <p:sldId id="258" r:id="rId7"/>
    <p:sldId id="275" r:id="rId8"/>
    <p:sldId id="300" r:id="rId9"/>
    <p:sldId id="259" r:id="rId10"/>
    <p:sldId id="260" r:id="rId11"/>
    <p:sldId id="261" r:id="rId12"/>
    <p:sldId id="262" r:id="rId13"/>
    <p:sldId id="263" r:id="rId14"/>
    <p:sldId id="301" r:id="rId15"/>
    <p:sldId id="264" r:id="rId16"/>
    <p:sldId id="265" r:id="rId17"/>
    <p:sldId id="266" r:id="rId18"/>
    <p:sldId id="267" r:id="rId19"/>
    <p:sldId id="302" r:id="rId20"/>
    <p:sldId id="268" r:id="rId21"/>
    <p:sldId id="269" r:id="rId22"/>
    <p:sldId id="270" r:id="rId23"/>
    <p:sldId id="271" r:id="rId24"/>
    <p:sldId id="273" r:id="rId25"/>
    <p:sldId id="303" r:id="rId26"/>
    <p:sldId id="276" r:id="rId27"/>
    <p:sldId id="277" r:id="rId28"/>
    <p:sldId id="278" r:id="rId29"/>
    <p:sldId id="279" r:id="rId30"/>
    <p:sldId id="280" r:id="rId31"/>
    <p:sldId id="281" r:id="rId32"/>
    <p:sldId id="304" r:id="rId33"/>
    <p:sldId id="282" r:id="rId34"/>
    <p:sldId id="283" r:id="rId35"/>
    <p:sldId id="284" r:id="rId36"/>
    <p:sldId id="285" r:id="rId37"/>
    <p:sldId id="286" r:id="rId38"/>
    <p:sldId id="287" r:id="rId39"/>
    <p:sldId id="305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38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268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10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43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812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997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932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719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60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400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591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683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6FBA7-9FA3-44C4-B214-0ABB911BD1EB}" type="datetimeFigureOut">
              <a:rPr lang="fr-FR" smtClean="0"/>
              <a:t>25/10/2021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53E40-D90A-49F7-8115-FAE844F920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9155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728" y="1600200"/>
            <a:ext cx="6098543" cy="4525963"/>
          </a:xfrm>
        </p:spPr>
      </p:pic>
      <p:sp>
        <p:nvSpPr>
          <p:cNvPr id="5" name="Rectangle 4"/>
          <p:cNvSpPr/>
          <p:nvPr/>
        </p:nvSpPr>
        <p:spPr>
          <a:xfrm>
            <a:off x="755576" y="260648"/>
            <a:ext cx="75098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HUMOUR EN VRAC N° 18</a:t>
            </a:r>
          </a:p>
          <a:p>
            <a:pPr algn="ctr"/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4581128"/>
            <a:ext cx="1514938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69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  <p:sndAc>
          <p:stSnd>
            <p:snd r:embed="rId2" name="Musique Humour 6.wav"/>
          </p:stSnd>
        </p:sndAc>
      </p:transition>
    </mc:Choice>
    <mc:Fallback>
      <p:transition spd="slow">
        <p:fade/>
        <p:sndAc>
          <p:stSnd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35128"/>
            <a:ext cx="6956649" cy="689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81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98766"/>
            <a:ext cx="8229600" cy="2928830"/>
          </a:xfrm>
        </p:spPr>
      </p:pic>
    </p:spTree>
    <p:extLst>
      <p:ext uri="{BB962C8B-B14F-4D97-AF65-F5344CB8AC3E}">
        <p14:creationId xmlns:p14="http://schemas.microsoft.com/office/powerpoint/2010/main" val="3749901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25252"/>
            <a:ext cx="5760640" cy="6912770"/>
          </a:xfrm>
        </p:spPr>
      </p:pic>
    </p:spTree>
    <p:extLst>
      <p:ext uri="{BB962C8B-B14F-4D97-AF65-F5344CB8AC3E}">
        <p14:creationId xmlns:p14="http://schemas.microsoft.com/office/powerpoint/2010/main" val="388144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87115"/>
            <a:ext cx="6770885" cy="6770885"/>
          </a:xfrm>
        </p:spPr>
      </p:pic>
    </p:spTree>
    <p:extLst>
      <p:ext uri="{BB962C8B-B14F-4D97-AF65-F5344CB8AC3E}">
        <p14:creationId xmlns:p14="http://schemas.microsoft.com/office/powerpoint/2010/main" val="366027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0856"/>
            <a:ext cx="6406655" cy="6837144"/>
          </a:xfrm>
        </p:spPr>
      </p:pic>
    </p:spTree>
    <p:extLst>
      <p:ext uri="{BB962C8B-B14F-4D97-AF65-F5344CB8AC3E}">
        <p14:creationId xmlns:p14="http://schemas.microsoft.com/office/powerpoint/2010/main" val="191420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862" y="26830"/>
            <a:ext cx="5513482" cy="6831170"/>
          </a:xfrm>
        </p:spPr>
      </p:pic>
    </p:spTree>
    <p:extLst>
      <p:ext uri="{BB962C8B-B14F-4D97-AF65-F5344CB8AC3E}">
        <p14:creationId xmlns:p14="http://schemas.microsoft.com/office/powerpoint/2010/main" val="16927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98766"/>
            <a:ext cx="8229600" cy="2928830"/>
          </a:xfrm>
        </p:spPr>
      </p:pic>
    </p:spTree>
    <p:extLst>
      <p:ext uri="{BB962C8B-B14F-4D97-AF65-F5344CB8AC3E}">
        <p14:creationId xmlns:p14="http://schemas.microsoft.com/office/powerpoint/2010/main" val="3635432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2295"/>
            <a:ext cx="5489078" cy="6870295"/>
          </a:xfrm>
        </p:spPr>
      </p:pic>
    </p:spTree>
    <p:extLst>
      <p:ext uri="{BB962C8B-B14F-4D97-AF65-F5344CB8AC3E}">
        <p14:creationId xmlns:p14="http://schemas.microsoft.com/office/powerpoint/2010/main" val="1871886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24744"/>
            <a:ext cx="7178347" cy="4925144"/>
          </a:xfrm>
        </p:spPr>
      </p:pic>
    </p:spTree>
    <p:extLst>
      <p:ext uri="{BB962C8B-B14F-4D97-AF65-F5344CB8AC3E}">
        <p14:creationId xmlns:p14="http://schemas.microsoft.com/office/powerpoint/2010/main" val="4287274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328591" cy="6627435"/>
          </a:xfrm>
        </p:spPr>
      </p:pic>
    </p:spTree>
    <p:extLst>
      <p:ext uri="{BB962C8B-B14F-4D97-AF65-F5344CB8AC3E}">
        <p14:creationId xmlns:p14="http://schemas.microsoft.com/office/powerpoint/2010/main" val="180946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92696"/>
            <a:ext cx="6605871" cy="5429200"/>
          </a:xfrm>
        </p:spPr>
      </p:pic>
    </p:spTree>
    <p:extLst>
      <p:ext uri="{BB962C8B-B14F-4D97-AF65-F5344CB8AC3E}">
        <p14:creationId xmlns:p14="http://schemas.microsoft.com/office/powerpoint/2010/main" val="398980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89248"/>
            <a:ext cx="7283336" cy="6768752"/>
          </a:xfrm>
        </p:spPr>
      </p:pic>
    </p:spTree>
    <p:extLst>
      <p:ext uri="{BB962C8B-B14F-4D97-AF65-F5344CB8AC3E}">
        <p14:creationId xmlns:p14="http://schemas.microsoft.com/office/powerpoint/2010/main" val="1969247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98766"/>
            <a:ext cx="8229600" cy="2928830"/>
          </a:xfrm>
        </p:spPr>
      </p:pic>
    </p:spTree>
    <p:extLst>
      <p:ext uri="{BB962C8B-B14F-4D97-AF65-F5344CB8AC3E}">
        <p14:creationId xmlns:p14="http://schemas.microsoft.com/office/powerpoint/2010/main" val="3554893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4199"/>
            <a:ext cx="5976664" cy="6922970"/>
          </a:xfrm>
        </p:spPr>
      </p:pic>
    </p:spTree>
    <p:extLst>
      <p:ext uri="{BB962C8B-B14F-4D97-AF65-F5344CB8AC3E}">
        <p14:creationId xmlns:p14="http://schemas.microsoft.com/office/powerpoint/2010/main" val="208781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0"/>
            <a:ext cx="4824536" cy="6864953"/>
          </a:xfrm>
        </p:spPr>
      </p:pic>
    </p:spTree>
    <p:extLst>
      <p:ext uri="{BB962C8B-B14F-4D97-AF65-F5344CB8AC3E}">
        <p14:creationId xmlns:p14="http://schemas.microsoft.com/office/powerpoint/2010/main" val="350156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74642"/>
            <a:ext cx="6227064" cy="6683358"/>
          </a:xfrm>
        </p:spPr>
      </p:pic>
    </p:spTree>
    <p:extLst>
      <p:ext uri="{BB962C8B-B14F-4D97-AF65-F5344CB8AC3E}">
        <p14:creationId xmlns:p14="http://schemas.microsoft.com/office/powerpoint/2010/main" val="417901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9154937" cy="6858000"/>
          </a:xfrm>
        </p:spPr>
      </p:pic>
    </p:spTree>
    <p:extLst>
      <p:ext uri="{BB962C8B-B14F-4D97-AF65-F5344CB8AC3E}">
        <p14:creationId xmlns:p14="http://schemas.microsoft.com/office/powerpoint/2010/main" val="394541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98766"/>
            <a:ext cx="8229600" cy="2928830"/>
          </a:xfrm>
        </p:spPr>
      </p:pic>
    </p:spTree>
    <p:extLst>
      <p:ext uri="{BB962C8B-B14F-4D97-AF65-F5344CB8AC3E}">
        <p14:creationId xmlns:p14="http://schemas.microsoft.com/office/powerpoint/2010/main" val="693560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6727"/>
            <a:ext cx="4896544" cy="6841273"/>
          </a:xfrm>
        </p:spPr>
      </p:pic>
    </p:spTree>
    <p:extLst>
      <p:ext uri="{BB962C8B-B14F-4D97-AF65-F5344CB8AC3E}">
        <p14:creationId xmlns:p14="http://schemas.microsoft.com/office/powerpoint/2010/main" val="91987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5623323" cy="6842068"/>
          </a:xfrm>
        </p:spPr>
      </p:pic>
    </p:spTree>
    <p:extLst>
      <p:ext uri="{BB962C8B-B14F-4D97-AF65-F5344CB8AC3E}">
        <p14:creationId xmlns:p14="http://schemas.microsoft.com/office/powerpoint/2010/main" val="415748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0"/>
            <a:ext cx="6466627" cy="6828759"/>
          </a:xfrm>
        </p:spPr>
      </p:pic>
    </p:spTree>
    <p:extLst>
      <p:ext uri="{BB962C8B-B14F-4D97-AF65-F5344CB8AC3E}">
        <p14:creationId xmlns:p14="http://schemas.microsoft.com/office/powerpoint/2010/main" val="132320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080"/>
            <a:ext cx="5112568" cy="6859632"/>
          </a:xfrm>
        </p:spPr>
      </p:pic>
    </p:spTree>
    <p:extLst>
      <p:ext uri="{BB962C8B-B14F-4D97-AF65-F5344CB8AC3E}">
        <p14:creationId xmlns:p14="http://schemas.microsoft.com/office/powerpoint/2010/main" val="388509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7249"/>
            <a:ext cx="5400600" cy="6750751"/>
          </a:xfrm>
        </p:spPr>
      </p:pic>
    </p:spTree>
    <p:extLst>
      <p:ext uri="{BB962C8B-B14F-4D97-AF65-F5344CB8AC3E}">
        <p14:creationId xmlns:p14="http://schemas.microsoft.com/office/powerpoint/2010/main" val="3273243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75" y="2510631"/>
            <a:ext cx="7639050" cy="2705100"/>
          </a:xfrm>
        </p:spPr>
      </p:pic>
    </p:spTree>
    <p:extLst>
      <p:ext uri="{BB962C8B-B14F-4D97-AF65-F5344CB8AC3E}">
        <p14:creationId xmlns:p14="http://schemas.microsoft.com/office/powerpoint/2010/main" val="42735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60648"/>
            <a:ext cx="6879533" cy="6480720"/>
          </a:xfrm>
        </p:spPr>
      </p:pic>
    </p:spTree>
    <p:extLst>
      <p:ext uri="{BB962C8B-B14F-4D97-AF65-F5344CB8AC3E}">
        <p14:creationId xmlns:p14="http://schemas.microsoft.com/office/powerpoint/2010/main" val="31005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746" y="143003"/>
            <a:ext cx="5619606" cy="6598365"/>
          </a:xfrm>
        </p:spPr>
      </p:pic>
    </p:spTree>
    <p:extLst>
      <p:ext uri="{BB962C8B-B14F-4D97-AF65-F5344CB8AC3E}">
        <p14:creationId xmlns:p14="http://schemas.microsoft.com/office/powerpoint/2010/main" val="314108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76672"/>
            <a:ext cx="6295429" cy="6295429"/>
          </a:xfrm>
        </p:spPr>
      </p:pic>
    </p:spTree>
    <p:extLst>
      <p:ext uri="{BB962C8B-B14F-4D97-AF65-F5344CB8AC3E}">
        <p14:creationId xmlns:p14="http://schemas.microsoft.com/office/powerpoint/2010/main" val="2259957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32656"/>
            <a:ext cx="5663133" cy="6001837"/>
          </a:xfrm>
        </p:spPr>
      </p:pic>
    </p:spTree>
    <p:extLst>
      <p:ext uri="{BB962C8B-B14F-4D97-AF65-F5344CB8AC3E}">
        <p14:creationId xmlns:p14="http://schemas.microsoft.com/office/powerpoint/2010/main" val="349835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1243"/>
            <a:ext cx="5112568" cy="6816757"/>
          </a:xfrm>
        </p:spPr>
      </p:pic>
    </p:spTree>
    <p:extLst>
      <p:ext uri="{BB962C8B-B14F-4D97-AF65-F5344CB8AC3E}">
        <p14:creationId xmlns:p14="http://schemas.microsoft.com/office/powerpoint/2010/main" val="256147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" name="Espace réservé du contenu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-31000"/>
            <a:ext cx="4248472" cy="6962326"/>
          </a:xfrm>
        </p:spPr>
      </p:pic>
    </p:spTree>
    <p:extLst>
      <p:ext uri="{BB962C8B-B14F-4D97-AF65-F5344CB8AC3E}">
        <p14:creationId xmlns:p14="http://schemas.microsoft.com/office/powerpoint/2010/main" val="90696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4824"/>
            <a:ext cx="9353937" cy="3312367"/>
          </a:xfrm>
        </p:spPr>
      </p:pic>
    </p:spTree>
    <p:extLst>
      <p:ext uri="{BB962C8B-B14F-4D97-AF65-F5344CB8AC3E}">
        <p14:creationId xmlns:p14="http://schemas.microsoft.com/office/powerpoint/2010/main" val="2255919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0"/>
            <a:ext cx="4824535" cy="6831201"/>
          </a:xfrm>
        </p:spPr>
      </p:pic>
    </p:spTree>
    <p:extLst>
      <p:ext uri="{BB962C8B-B14F-4D97-AF65-F5344CB8AC3E}">
        <p14:creationId xmlns:p14="http://schemas.microsoft.com/office/powerpoint/2010/main" val="555074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92696"/>
            <a:ext cx="7482751" cy="5501208"/>
          </a:xfrm>
        </p:spPr>
      </p:pic>
    </p:spTree>
    <p:extLst>
      <p:ext uri="{BB962C8B-B14F-4D97-AF65-F5344CB8AC3E}">
        <p14:creationId xmlns:p14="http://schemas.microsoft.com/office/powerpoint/2010/main" val="1933880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60648"/>
            <a:ext cx="6005264" cy="6005264"/>
          </a:xfrm>
        </p:spPr>
      </p:pic>
    </p:spTree>
    <p:extLst>
      <p:ext uri="{BB962C8B-B14F-4D97-AF65-F5344CB8AC3E}">
        <p14:creationId xmlns:p14="http://schemas.microsoft.com/office/powerpoint/2010/main" val="390104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688070" cy="6336704"/>
          </a:xfrm>
        </p:spPr>
      </p:pic>
    </p:spTree>
    <p:extLst>
      <p:ext uri="{BB962C8B-B14F-4D97-AF65-F5344CB8AC3E}">
        <p14:creationId xmlns:p14="http://schemas.microsoft.com/office/powerpoint/2010/main" val="752248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92949"/>
            <a:ext cx="6404106" cy="6550207"/>
          </a:xfrm>
        </p:spPr>
      </p:pic>
    </p:spTree>
    <p:extLst>
      <p:ext uri="{BB962C8B-B14F-4D97-AF65-F5344CB8AC3E}">
        <p14:creationId xmlns:p14="http://schemas.microsoft.com/office/powerpoint/2010/main" val="286833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-2023"/>
            <a:ext cx="5040560" cy="6937547"/>
          </a:xfrm>
        </p:spPr>
      </p:pic>
    </p:spTree>
    <p:extLst>
      <p:ext uri="{BB962C8B-B14F-4D97-AF65-F5344CB8AC3E}">
        <p14:creationId xmlns:p14="http://schemas.microsoft.com/office/powerpoint/2010/main" val="24378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0" y="2204864"/>
            <a:ext cx="9150591" cy="3240359"/>
          </a:xfrm>
        </p:spPr>
      </p:pic>
    </p:spTree>
    <p:extLst>
      <p:ext uri="{BB962C8B-B14F-4D97-AF65-F5344CB8AC3E}">
        <p14:creationId xmlns:p14="http://schemas.microsoft.com/office/powerpoint/2010/main" val="3873444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337180" cy="6184922"/>
          </a:xfrm>
        </p:spPr>
      </p:pic>
    </p:spTree>
    <p:extLst>
      <p:ext uri="{BB962C8B-B14F-4D97-AF65-F5344CB8AC3E}">
        <p14:creationId xmlns:p14="http://schemas.microsoft.com/office/powerpoint/2010/main" val="399661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0167"/>
            <a:ext cx="5112568" cy="6821351"/>
          </a:xfrm>
        </p:spPr>
      </p:pic>
    </p:spTree>
    <p:extLst>
      <p:ext uri="{BB962C8B-B14F-4D97-AF65-F5344CB8AC3E}">
        <p14:creationId xmlns:p14="http://schemas.microsoft.com/office/powerpoint/2010/main" val="80642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5767"/>
            <a:ext cx="6717417" cy="6706240"/>
          </a:xfrm>
        </p:spPr>
      </p:pic>
    </p:spTree>
    <p:extLst>
      <p:ext uri="{BB962C8B-B14F-4D97-AF65-F5344CB8AC3E}">
        <p14:creationId xmlns:p14="http://schemas.microsoft.com/office/powerpoint/2010/main" val="1280630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24744"/>
            <a:ext cx="6758880" cy="5069160"/>
          </a:xfrm>
        </p:spPr>
      </p:pic>
    </p:spTree>
    <p:extLst>
      <p:ext uri="{BB962C8B-B14F-4D97-AF65-F5344CB8AC3E}">
        <p14:creationId xmlns:p14="http://schemas.microsoft.com/office/powerpoint/2010/main" val="394186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908720"/>
            <a:ext cx="6984176" cy="5069160"/>
          </a:xfrm>
        </p:spPr>
      </p:pic>
    </p:spTree>
    <p:extLst>
      <p:ext uri="{BB962C8B-B14F-4D97-AF65-F5344CB8AC3E}">
        <p14:creationId xmlns:p14="http://schemas.microsoft.com/office/powerpoint/2010/main" val="322482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07406"/>
            <a:ext cx="6550594" cy="6550594"/>
          </a:xfrm>
        </p:spPr>
      </p:pic>
    </p:spTree>
    <p:extLst>
      <p:ext uri="{BB962C8B-B14F-4D97-AF65-F5344CB8AC3E}">
        <p14:creationId xmlns:p14="http://schemas.microsoft.com/office/powerpoint/2010/main" val="2472638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98766"/>
            <a:ext cx="8229600" cy="2928830"/>
          </a:xfrm>
        </p:spPr>
      </p:pic>
    </p:spTree>
    <p:extLst>
      <p:ext uri="{BB962C8B-B14F-4D97-AF65-F5344CB8AC3E}">
        <p14:creationId xmlns:p14="http://schemas.microsoft.com/office/powerpoint/2010/main" val="132564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0728"/>
            <a:ext cx="6847374" cy="5141168"/>
          </a:xfrm>
        </p:spPr>
      </p:pic>
    </p:spTree>
    <p:extLst>
      <p:ext uri="{BB962C8B-B14F-4D97-AF65-F5344CB8AC3E}">
        <p14:creationId xmlns:p14="http://schemas.microsoft.com/office/powerpoint/2010/main" val="101894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257366" cy="6164893"/>
          </a:xfrm>
        </p:spPr>
      </p:pic>
    </p:spTree>
    <p:extLst>
      <p:ext uri="{BB962C8B-B14F-4D97-AF65-F5344CB8AC3E}">
        <p14:creationId xmlns:p14="http://schemas.microsoft.com/office/powerpoint/2010/main" val="2021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04664"/>
            <a:ext cx="7334584" cy="6309320"/>
          </a:xfrm>
        </p:spPr>
      </p:pic>
    </p:spTree>
    <p:extLst>
      <p:ext uri="{BB962C8B-B14F-4D97-AF65-F5344CB8AC3E}">
        <p14:creationId xmlns:p14="http://schemas.microsoft.com/office/powerpoint/2010/main" val="48913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855047" cy="512316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733256"/>
            <a:ext cx="956937" cy="77648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949280"/>
            <a:ext cx="1386714" cy="78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61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gallery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6</Words>
  <Application>Microsoft Office PowerPoint</Application>
  <PresentationFormat>Affichage à l'écran (4:3)</PresentationFormat>
  <Paragraphs>1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Vra&amp;c N°18 - Perroquet34740</dc:title>
  <dc:creator>Perroquet34740</dc:creator>
  <cp:lastModifiedBy>Jean-louis</cp:lastModifiedBy>
  <cp:revision>4</cp:revision>
  <dcterms:created xsi:type="dcterms:W3CDTF">2021-10-24T19:57:39Z</dcterms:created>
  <dcterms:modified xsi:type="dcterms:W3CDTF">2021-10-25T19:52:12Z</dcterms:modified>
</cp:coreProperties>
</file>