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7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2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2091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2050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1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2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3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4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5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6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7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8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9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0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1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2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3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4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5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6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7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8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9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0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1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2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3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4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5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6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7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8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9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0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1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2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3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4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5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6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7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8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9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0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25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2092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3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4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5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6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7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8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9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0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1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2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3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4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5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6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7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8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9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0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1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2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3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4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5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6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7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8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9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0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1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2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3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4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67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2126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7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8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9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0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1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2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3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4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5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6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7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8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9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0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1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2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3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4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5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6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7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8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9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0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1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2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3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4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5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6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7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8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9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0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1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2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3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4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5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6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201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2168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9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0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1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2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3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4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2175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6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7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8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9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0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1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2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3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4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5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6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7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8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9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0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1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2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3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4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5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6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7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8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9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200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2203" name="Rectangle 15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 smtClean="0"/>
              <a:t>Modifiez le style du titre</a:t>
            </a:r>
            <a:endParaRPr lang="en-US" altLang="fr-FR" noProof="0" smtClean="0"/>
          </a:p>
        </p:txBody>
      </p:sp>
      <p:sp>
        <p:nvSpPr>
          <p:cNvPr id="2204" name="Rectangle 15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 smtClean="0"/>
              <a:t>Modifiez le style des sous-titres du masque</a:t>
            </a:r>
            <a:endParaRPr lang="en-US" altLang="fr-FR" noProof="0" smtClean="0"/>
          </a:p>
        </p:txBody>
      </p:sp>
      <p:sp>
        <p:nvSpPr>
          <p:cNvPr id="2205" name="Rectangle 157"/>
          <p:cNvSpPr>
            <a:spLocks noGrp="1" noChangeArrowheads="1"/>
          </p:cNvSpPr>
          <p:nvPr>
            <p:ph type="dt" sz="quarter" idx="2"/>
          </p:nvPr>
        </p:nvSpPr>
        <p:spPr>
          <a:xfrm>
            <a:off x="6858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26D40A23-E3AD-4F40-8125-968CAA56FAEB}" type="datetimeFigureOut">
              <a:rPr lang="fr-FR" smtClean="0"/>
              <a:t>19/11/2021</a:t>
            </a:fld>
            <a:endParaRPr lang="fr-FR"/>
          </a:p>
        </p:txBody>
      </p:sp>
      <p:sp>
        <p:nvSpPr>
          <p:cNvPr id="2206" name="Rectangle 158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019800"/>
            <a:ext cx="2895600" cy="3048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207" name="Rectangle 159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4315C438-C3B0-4C09-8B58-DBE14FF2E91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6D40A23-E3AD-4F40-8125-968CAA56FAEB}" type="datetimeFigureOut">
              <a:rPr lang="fr-FR" smtClean="0"/>
              <a:t>19/11/2021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315C438-C3B0-4C09-8B58-DBE14FF2E91F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922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6D40A23-E3AD-4F40-8125-968CAA56FAEB}" type="datetimeFigureOut">
              <a:rPr lang="fr-FR" smtClean="0"/>
              <a:t>19/11/2021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315C438-C3B0-4C09-8B58-DBE14FF2E91F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1532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6D40A23-E3AD-4F40-8125-968CAA56FAEB}" type="datetimeFigureOut">
              <a:rPr lang="fr-FR" smtClean="0"/>
              <a:t>19/11/2021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315C438-C3B0-4C09-8B58-DBE14FF2E91F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9642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6D40A23-E3AD-4F40-8125-968CAA56FAEB}" type="datetimeFigureOut">
              <a:rPr lang="fr-FR" smtClean="0"/>
              <a:t>19/11/2021</a:t>
            </a:fld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315C438-C3B0-4C09-8B58-DBE14FF2E91F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15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6D40A23-E3AD-4F40-8125-968CAA56FAEB}" type="datetimeFigureOut">
              <a:rPr lang="fr-FR" smtClean="0"/>
              <a:t>19/11/2021</a:t>
            </a:fld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315C438-C3B0-4C09-8B58-DBE14FF2E91F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721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6D40A23-E3AD-4F40-8125-968CAA56FAEB}" type="datetimeFigureOut">
              <a:rPr lang="fr-FR" smtClean="0"/>
              <a:t>19/11/2021</a:t>
            </a:fld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315C438-C3B0-4C09-8B58-DBE14FF2E91F}" type="slidenum">
              <a:rPr lang="fr-FR" smtClean="0"/>
              <a:t>‹N°›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277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6D40A23-E3AD-4F40-8125-968CAA56FAEB}" type="datetimeFigureOut">
              <a:rPr lang="fr-FR" smtClean="0"/>
              <a:t>19/11/2021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315C438-C3B0-4C09-8B58-DBE14FF2E91F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909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6D40A23-E3AD-4F40-8125-968CAA56FAEB}" type="datetimeFigureOut">
              <a:rPr lang="fr-FR" smtClean="0"/>
              <a:t>19/11/2021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315C438-C3B0-4C09-8B58-DBE14FF2E91F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235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6D40A23-E3AD-4F40-8125-968CAA56FAEB}" type="datetimeFigureOut">
              <a:rPr lang="fr-FR" smtClean="0"/>
              <a:t>19/11/2021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315C438-C3B0-4C09-8B58-DBE14FF2E91F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9222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6D40A23-E3AD-4F40-8125-968CAA56FAEB}" type="datetimeFigureOut">
              <a:rPr lang="fr-FR" smtClean="0"/>
              <a:t>19/11/2021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315C438-C3B0-4C09-8B58-DBE14FF2E91F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8771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8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1067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026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7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8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9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0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1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2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3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4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5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6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7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8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9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0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1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2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3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4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5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6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7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8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9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0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1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2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3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4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5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6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7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8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9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0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1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2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3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4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5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6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01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1068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9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0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1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2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3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4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5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6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7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8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9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0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1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2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3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4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5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6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7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8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9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0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1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2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3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4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5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6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7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8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9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0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43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1102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3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4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5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6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7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8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9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0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1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2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3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4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5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6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7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8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9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0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1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2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3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4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5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6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7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8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9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0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1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2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3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4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5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6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7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8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9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0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1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2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77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1144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5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6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7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8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9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0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151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2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3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4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5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6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7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8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9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0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1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2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3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4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5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6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7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8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9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0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1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2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3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4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5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6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1179" name="Rectangle 15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 style du titre du masque</a:t>
            </a:r>
          </a:p>
        </p:txBody>
      </p:sp>
      <p:sp>
        <p:nvSpPr>
          <p:cNvPr id="1180" name="Rectangle 15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les styles du texte du masque</a:t>
            </a:r>
          </a:p>
          <a:p>
            <a:pPr lvl="1"/>
            <a:r>
              <a:rPr lang="en-US" altLang="fr-FR" smtClean="0"/>
              <a:t>Deuxième niveau</a:t>
            </a:r>
          </a:p>
          <a:p>
            <a:pPr lvl="2"/>
            <a:r>
              <a:rPr lang="en-US" altLang="fr-FR" smtClean="0"/>
              <a:t>Troisième niveau</a:t>
            </a:r>
          </a:p>
          <a:p>
            <a:pPr lvl="3"/>
            <a:r>
              <a:rPr lang="en-US" altLang="fr-FR" smtClean="0"/>
              <a:t>Quatrième niveau</a:t>
            </a:r>
          </a:p>
          <a:p>
            <a:pPr lvl="4"/>
            <a:r>
              <a:rPr lang="en-US" altLang="fr-FR" smtClean="0"/>
              <a:t>Cinquième niveau</a:t>
            </a:r>
          </a:p>
        </p:txBody>
      </p:sp>
      <p:sp>
        <p:nvSpPr>
          <p:cNvPr id="1181" name="Rectangle 15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26D40A23-E3AD-4F40-8125-968CAA56FAEB}" type="datetimeFigureOut">
              <a:rPr lang="fr-FR" smtClean="0"/>
              <a:t>19/11/2021</a:t>
            </a:fld>
            <a:endParaRPr lang="fr-FR"/>
          </a:p>
        </p:txBody>
      </p:sp>
      <p:sp>
        <p:nvSpPr>
          <p:cNvPr id="1182" name="Rectangle 15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315C438-C3B0-4C09-8B58-DBE14FF2E91F}" type="slidenum">
              <a:rPr lang="fr-FR" smtClean="0"/>
              <a:t>‹N°›</a:t>
            </a:fld>
            <a:endParaRPr lang="fr-FR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412776"/>
            <a:ext cx="5010150" cy="49911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51520" y="476672"/>
            <a:ext cx="849823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HUMOUR EN VRAC N°12</a:t>
            </a:r>
            <a:endParaRPr lang="fr-FR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773" y="486916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685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582" y="476672"/>
            <a:ext cx="4800007" cy="5976664"/>
          </a:xfrm>
        </p:spPr>
      </p:pic>
    </p:spTree>
    <p:extLst>
      <p:ext uri="{BB962C8B-B14F-4D97-AF65-F5344CB8AC3E}">
        <p14:creationId xmlns:p14="http://schemas.microsoft.com/office/powerpoint/2010/main" val="977250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584" y="1981200"/>
            <a:ext cx="6656832" cy="4114800"/>
          </a:xfrm>
        </p:spPr>
      </p:pic>
    </p:spTree>
    <p:extLst>
      <p:ext uri="{BB962C8B-B14F-4D97-AF65-F5344CB8AC3E}">
        <p14:creationId xmlns:p14="http://schemas.microsoft.com/office/powerpoint/2010/main" val="310883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04664"/>
            <a:ext cx="5943128" cy="5943128"/>
          </a:xfrm>
        </p:spPr>
      </p:pic>
    </p:spTree>
    <p:extLst>
      <p:ext uri="{BB962C8B-B14F-4D97-AF65-F5344CB8AC3E}">
        <p14:creationId xmlns:p14="http://schemas.microsoft.com/office/powerpoint/2010/main" val="2186012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764704"/>
            <a:ext cx="6724352" cy="5043264"/>
          </a:xfrm>
        </p:spPr>
      </p:pic>
    </p:spTree>
    <p:extLst>
      <p:ext uri="{BB962C8B-B14F-4D97-AF65-F5344CB8AC3E}">
        <p14:creationId xmlns:p14="http://schemas.microsoft.com/office/powerpoint/2010/main" val="1911194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620688"/>
            <a:ext cx="3675856" cy="5513784"/>
          </a:xfrm>
        </p:spPr>
      </p:pic>
    </p:spTree>
    <p:extLst>
      <p:ext uri="{BB962C8B-B14F-4D97-AF65-F5344CB8AC3E}">
        <p14:creationId xmlns:p14="http://schemas.microsoft.com/office/powerpoint/2010/main" val="1970167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196752"/>
            <a:ext cx="6909854" cy="4971256"/>
          </a:xfrm>
        </p:spPr>
      </p:pic>
    </p:spTree>
    <p:extLst>
      <p:ext uri="{BB962C8B-B14F-4D97-AF65-F5344CB8AC3E}">
        <p14:creationId xmlns:p14="http://schemas.microsoft.com/office/powerpoint/2010/main" val="1359297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476672"/>
            <a:ext cx="4097779" cy="5967489"/>
          </a:xfrm>
        </p:spPr>
      </p:pic>
    </p:spTree>
    <p:extLst>
      <p:ext uri="{BB962C8B-B14F-4D97-AF65-F5344CB8AC3E}">
        <p14:creationId xmlns:p14="http://schemas.microsoft.com/office/powerpoint/2010/main" val="2922258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548680"/>
            <a:ext cx="5547320" cy="5547320"/>
          </a:xfrm>
        </p:spPr>
      </p:pic>
    </p:spTree>
    <p:extLst>
      <p:ext uri="{BB962C8B-B14F-4D97-AF65-F5344CB8AC3E}">
        <p14:creationId xmlns:p14="http://schemas.microsoft.com/office/powerpoint/2010/main" val="1635278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836712"/>
            <a:ext cx="6373975" cy="5341391"/>
          </a:xfrm>
        </p:spPr>
      </p:pic>
    </p:spTree>
    <p:extLst>
      <p:ext uri="{BB962C8B-B14F-4D97-AF65-F5344CB8AC3E}">
        <p14:creationId xmlns:p14="http://schemas.microsoft.com/office/powerpoint/2010/main" val="552786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76672"/>
            <a:ext cx="4680520" cy="5989334"/>
          </a:xfrm>
        </p:spPr>
      </p:pic>
    </p:spTree>
    <p:extLst>
      <p:ext uri="{BB962C8B-B14F-4D97-AF65-F5344CB8AC3E}">
        <p14:creationId xmlns:p14="http://schemas.microsoft.com/office/powerpoint/2010/main" val="3306573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6672"/>
            <a:ext cx="4757698" cy="5619328"/>
          </a:xfrm>
        </p:spPr>
      </p:pic>
    </p:spTree>
    <p:extLst>
      <p:ext uri="{BB962C8B-B14F-4D97-AF65-F5344CB8AC3E}">
        <p14:creationId xmlns:p14="http://schemas.microsoft.com/office/powerpoint/2010/main" val="2651889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548680"/>
            <a:ext cx="6585065" cy="5976664"/>
          </a:xfrm>
        </p:spPr>
      </p:pic>
    </p:spTree>
    <p:extLst>
      <p:ext uri="{BB962C8B-B14F-4D97-AF65-F5344CB8AC3E}">
        <p14:creationId xmlns:p14="http://schemas.microsoft.com/office/powerpoint/2010/main" val="1969452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548680"/>
            <a:ext cx="4766538" cy="5763344"/>
          </a:xfrm>
        </p:spPr>
      </p:pic>
    </p:spTree>
    <p:extLst>
      <p:ext uri="{BB962C8B-B14F-4D97-AF65-F5344CB8AC3E}">
        <p14:creationId xmlns:p14="http://schemas.microsoft.com/office/powerpoint/2010/main" val="3586280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548680"/>
            <a:ext cx="4749123" cy="5664958"/>
          </a:xfrm>
        </p:spPr>
      </p:pic>
    </p:spTree>
    <p:extLst>
      <p:ext uri="{BB962C8B-B14F-4D97-AF65-F5344CB8AC3E}">
        <p14:creationId xmlns:p14="http://schemas.microsoft.com/office/powerpoint/2010/main" val="2899579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836712"/>
            <a:ext cx="6911875" cy="5759896"/>
          </a:xfrm>
        </p:spPr>
      </p:pic>
    </p:spTree>
    <p:extLst>
      <p:ext uri="{BB962C8B-B14F-4D97-AF65-F5344CB8AC3E}">
        <p14:creationId xmlns:p14="http://schemas.microsoft.com/office/powerpoint/2010/main" val="4011208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620688"/>
            <a:ext cx="5603140" cy="5475312"/>
          </a:xfrm>
        </p:spPr>
      </p:pic>
    </p:spTree>
    <p:extLst>
      <p:ext uri="{BB962C8B-B14F-4D97-AF65-F5344CB8AC3E}">
        <p14:creationId xmlns:p14="http://schemas.microsoft.com/office/powerpoint/2010/main" val="408243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692696"/>
            <a:ext cx="5760640" cy="5760640"/>
          </a:xfrm>
        </p:spPr>
      </p:pic>
    </p:spTree>
    <p:extLst>
      <p:ext uri="{BB962C8B-B14F-4D97-AF65-F5344CB8AC3E}">
        <p14:creationId xmlns:p14="http://schemas.microsoft.com/office/powerpoint/2010/main" val="2959880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620688"/>
            <a:ext cx="5832648" cy="5832648"/>
          </a:xfrm>
        </p:spPr>
      </p:pic>
    </p:spTree>
    <p:extLst>
      <p:ext uri="{BB962C8B-B14F-4D97-AF65-F5344CB8AC3E}">
        <p14:creationId xmlns:p14="http://schemas.microsoft.com/office/powerpoint/2010/main" val="3684013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764704"/>
            <a:ext cx="5547320" cy="5547320"/>
          </a:xfrm>
        </p:spPr>
      </p:pic>
    </p:spTree>
    <p:extLst>
      <p:ext uri="{BB962C8B-B14F-4D97-AF65-F5344CB8AC3E}">
        <p14:creationId xmlns:p14="http://schemas.microsoft.com/office/powerpoint/2010/main" val="810981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548680"/>
            <a:ext cx="4176464" cy="5898962"/>
          </a:xfrm>
        </p:spPr>
      </p:pic>
    </p:spTree>
    <p:extLst>
      <p:ext uri="{BB962C8B-B14F-4D97-AF65-F5344CB8AC3E}">
        <p14:creationId xmlns:p14="http://schemas.microsoft.com/office/powerpoint/2010/main" val="1671871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76672"/>
            <a:ext cx="4464496" cy="5949427"/>
          </a:xfrm>
        </p:spPr>
      </p:pic>
    </p:spTree>
    <p:extLst>
      <p:ext uri="{BB962C8B-B14F-4D97-AF65-F5344CB8AC3E}">
        <p14:creationId xmlns:p14="http://schemas.microsoft.com/office/powerpoint/2010/main" val="2191244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548680"/>
            <a:ext cx="5729808" cy="5729808"/>
          </a:xfrm>
        </p:spPr>
      </p:pic>
    </p:spTree>
    <p:extLst>
      <p:ext uri="{BB962C8B-B14F-4D97-AF65-F5344CB8AC3E}">
        <p14:creationId xmlns:p14="http://schemas.microsoft.com/office/powerpoint/2010/main" val="2805565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836712"/>
            <a:ext cx="6007598" cy="5313387"/>
          </a:xfrm>
        </p:spPr>
      </p:pic>
    </p:spTree>
    <p:extLst>
      <p:ext uri="{BB962C8B-B14F-4D97-AF65-F5344CB8AC3E}">
        <p14:creationId xmlns:p14="http://schemas.microsoft.com/office/powerpoint/2010/main" val="1072958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548680"/>
            <a:ext cx="4128994" cy="6012947"/>
          </a:xfrm>
        </p:spPr>
      </p:pic>
    </p:spTree>
    <p:extLst>
      <p:ext uri="{BB962C8B-B14F-4D97-AF65-F5344CB8AC3E}">
        <p14:creationId xmlns:p14="http://schemas.microsoft.com/office/powerpoint/2010/main" val="4281961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836712"/>
            <a:ext cx="5259288" cy="5259288"/>
          </a:xfrm>
        </p:spPr>
      </p:pic>
    </p:spTree>
    <p:extLst>
      <p:ext uri="{BB962C8B-B14F-4D97-AF65-F5344CB8AC3E}">
        <p14:creationId xmlns:p14="http://schemas.microsoft.com/office/powerpoint/2010/main" val="3842284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620688"/>
            <a:ext cx="5003941" cy="5921824"/>
          </a:xfrm>
        </p:spPr>
      </p:pic>
    </p:spTree>
    <p:extLst>
      <p:ext uri="{BB962C8B-B14F-4D97-AF65-F5344CB8AC3E}">
        <p14:creationId xmlns:p14="http://schemas.microsoft.com/office/powerpoint/2010/main" val="4199275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764704"/>
            <a:ext cx="5760640" cy="5760640"/>
          </a:xfrm>
        </p:spPr>
      </p:pic>
    </p:spTree>
    <p:extLst>
      <p:ext uri="{BB962C8B-B14F-4D97-AF65-F5344CB8AC3E}">
        <p14:creationId xmlns:p14="http://schemas.microsoft.com/office/powerpoint/2010/main" val="2649209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548680"/>
            <a:ext cx="5117387" cy="5962004"/>
          </a:xfrm>
        </p:spPr>
      </p:pic>
    </p:spTree>
    <p:extLst>
      <p:ext uri="{BB962C8B-B14F-4D97-AF65-F5344CB8AC3E}">
        <p14:creationId xmlns:p14="http://schemas.microsoft.com/office/powerpoint/2010/main" val="3388526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476672"/>
            <a:ext cx="5028567" cy="6058514"/>
          </a:xfrm>
        </p:spPr>
      </p:pic>
    </p:spTree>
    <p:extLst>
      <p:ext uri="{BB962C8B-B14F-4D97-AF65-F5344CB8AC3E}">
        <p14:creationId xmlns:p14="http://schemas.microsoft.com/office/powerpoint/2010/main" val="1422895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548680"/>
            <a:ext cx="4998860" cy="5619328"/>
          </a:xfrm>
        </p:spPr>
      </p:pic>
    </p:spTree>
    <p:extLst>
      <p:ext uri="{BB962C8B-B14F-4D97-AF65-F5344CB8AC3E}">
        <p14:creationId xmlns:p14="http://schemas.microsoft.com/office/powerpoint/2010/main" val="1660220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692696"/>
            <a:ext cx="4968552" cy="4968552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5589240"/>
            <a:ext cx="868195" cy="70447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522179"/>
            <a:ext cx="1248210" cy="706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656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tchwork design template">
  <a:themeElements>
    <a:clrScheme name="Thème Office 1">
      <a:dk1>
        <a:srgbClr val="6C0093"/>
      </a:dk1>
      <a:lt1>
        <a:srgbClr val="FFFFFF"/>
      </a:lt1>
      <a:dk2>
        <a:srgbClr val="0006B0"/>
      </a:dk2>
      <a:lt2>
        <a:srgbClr val="00B7A5"/>
      </a:lt2>
      <a:accent1>
        <a:srgbClr val="B50069"/>
      </a:accent1>
      <a:accent2>
        <a:srgbClr val="0100B4"/>
      </a:accent2>
      <a:accent3>
        <a:srgbClr val="AAAAD4"/>
      </a:accent3>
      <a:accent4>
        <a:srgbClr val="DADADA"/>
      </a:accent4>
      <a:accent5>
        <a:srgbClr val="D7AAB9"/>
      </a:accent5>
      <a:accent6>
        <a:srgbClr val="0100A3"/>
      </a:accent6>
      <a:hlink>
        <a:srgbClr val="F297CD"/>
      </a:hlink>
      <a:folHlink>
        <a:srgbClr val="751FE6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hème Office 1">
        <a:dk1>
          <a:srgbClr val="6C0093"/>
        </a:dk1>
        <a:lt1>
          <a:srgbClr val="FFFFFF"/>
        </a:lt1>
        <a:dk2>
          <a:srgbClr val="0006B0"/>
        </a:dk2>
        <a:lt2>
          <a:srgbClr val="00B7A5"/>
        </a:lt2>
        <a:accent1>
          <a:srgbClr val="B50069"/>
        </a:accent1>
        <a:accent2>
          <a:srgbClr val="0100B4"/>
        </a:accent2>
        <a:accent3>
          <a:srgbClr val="AAAAD4"/>
        </a:accent3>
        <a:accent4>
          <a:srgbClr val="DADADA"/>
        </a:accent4>
        <a:accent5>
          <a:srgbClr val="D7AAB9"/>
        </a:accent5>
        <a:accent6>
          <a:srgbClr val="0100A3"/>
        </a:accent6>
        <a:hlink>
          <a:srgbClr val="F297CD"/>
        </a:hlink>
        <a:folHlink>
          <a:srgbClr val="751FE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81D58"/>
        </a:dk1>
        <a:lt1>
          <a:srgbClr val="FFFFFF"/>
        </a:lt1>
        <a:dk2>
          <a:srgbClr val="CF0E30"/>
        </a:dk2>
        <a:lt2>
          <a:srgbClr val="CECECE"/>
        </a:lt2>
        <a:accent1>
          <a:srgbClr val="79A0FE"/>
        </a:accent1>
        <a:accent2>
          <a:srgbClr val="8CF4EA"/>
        </a:accent2>
        <a:accent3>
          <a:srgbClr val="FFFFFF"/>
        </a:accent3>
        <a:accent4>
          <a:srgbClr val="06174A"/>
        </a:accent4>
        <a:accent5>
          <a:srgbClr val="BECDFE"/>
        </a:accent5>
        <a:accent6>
          <a:srgbClr val="7EDDD4"/>
        </a:accent6>
        <a:hlink>
          <a:srgbClr val="F39FD1"/>
        </a:hlink>
        <a:folHlink>
          <a:srgbClr val="FCFE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474747"/>
        </a:dk1>
        <a:lt1>
          <a:srgbClr val="FFFFFF"/>
        </a:lt1>
        <a:dk2>
          <a:srgbClr val="000000"/>
        </a:dk2>
        <a:lt2>
          <a:srgbClr val="CECECE"/>
        </a:lt2>
        <a:accent1>
          <a:srgbClr val="919191"/>
        </a:accent1>
        <a:accent2>
          <a:srgbClr val="ABABAB"/>
        </a:accent2>
        <a:accent3>
          <a:srgbClr val="FFFFFF"/>
        </a:accent3>
        <a:accent4>
          <a:srgbClr val="3B3B3B"/>
        </a:accent4>
        <a:accent5>
          <a:srgbClr val="C7C7C7"/>
        </a:accent5>
        <a:accent6>
          <a:srgbClr val="9B9B9B"/>
        </a:accent6>
        <a:hlink>
          <a:srgbClr val="676767"/>
        </a:hlink>
        <a:folHlink>
          <a:srgbClr val="DAD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Patchwork design template</Template>
  <TotalTime>20</TotalTime>
  <Words>4</Words>
  <Application>Microsoft Office PowerPoint</Application>
  <PresentationFormat>Affichage à l'écran (4:3)</PresentationFormat>
  <Paragraphs>1</Paragraphs>
  <Slides>32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3" baseType="lpstr">
      <vt:lpstr>Patchwork design template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N°12 - Perroquet34740</dc:title>
  <dc:creator>Perroquet34740</dc:creator>
  <cp:lastModifiedBy>Jean-louis</cp:lastModifiedBy>
  <cp:revision>2</cp:revision>
  <dcterms:created xsi:type="dcterms:W3CDTF">2021-11-19T16:37:17Z</dcterms:created>
  <dcterms:modified xsi:type="dcterms:W3CDTF">2021-11-19T16:58:00Z</dcterms:modified>
</cp:coreProperties>
</file>