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302" r:id="rId5"/>
    <p:sldId id="291" r:id="rId6"/>
    <p:sldId id="259" r:id="rId7"/>
    <p:sldId id="260" r:id="rId8"/>
    <p:sldId id="261" r:id="rId9"/>
    <p:sldId id="292" r:id="rId10"/>
    <p:sldId id="262" r:id="rId11"/>
    <p:sldId id="263" r:id="rId12"/>
    <p:sldId id="264" r:id="rId13"/>
    <p:sldId id="293" r:id="rId14"/>
    <p:sldId id="265" r:id="rId15"/>
    <p:sldId id="266" r:id="rId16"/>
    <p:sldId id="267" r:id="rId17"/>
    <p:sldId id="268" r:id="rId18"/>
    <p:sldId id="294" r:id="rId19"/>
    <p:sldId id="269" r:id="rId20"/>
    <p:sldId id="303" r:id="rId21"/>
    <p:sldId id="270" r:id="rId22"/>
    <p:sldId id="271" r:id="rId23"/>
    <p:sldId id="272" r:id="rId24"/>
    <p:sldId id="295" r:id="rId25"/>
    <p:sldId id="273" r:id="rId26"/>
    <p:sldId id="274" r:id="rId27"/>
    <p:sldId id="275" r:id="rId28"/>
    <p:sldId id="276" r:id="rId29"/>
    <p:sldId id="296" r:id="rId30"/>
    <p:sldId id="277" r:id="rId31"/>
    <p:sldId id="278" r:id="rId32"/>
    <p:sldId id="279" r:id="rId33"/>
    <p:sldId id="297" r:id="rId34"/>
    <p:sldId id="280" r:id="rId35"/>
    <p:sldId id="281" r:id="rId36"/>
    <p:sldId id="282" r:id="rId37"/>
    <p:sldId id="298" r:id="rId38"/>
    <p:sldId id="283" r:id="rId39"/>
    <p:sldId id="284" r:id="rId40"/>
    <p:sldId id="285" r:id="rId41"/>
    <p:sldId id="299" r:id="rId42"/>
    <p:sldId id="286" r:id="rId43"/>
    <p:sldId id="287" r:id="rId44"/>
    <p:sldId id="288" r:id="rId45"/>
    <p:sldId id="304" r:id="rId46"/>
    <p:sldId id="300" r:id="rId47"/>
    <p:sldId id="289" r:id="rId48"/>
    <p:sldId id="290" r:id="rId49"/>
    <p:sldId id="301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8556D-9BEC-411B-9E1F-137DE42A96EE}" type="datetimeFigureOut">
              <a:rPr lang="fr-FR" smtClean="0"/>
              <a:t>27/12/2022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6632-07B1-4F5C-9E29-FDC1774AC1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770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8556D-9BEC-411B-9E1F-137DE42A96EE}" type="datetimeFigureOut">
              <a:rPr lang="fr-FR" smtClean="0"/>
              <a:t>27/12/2022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6632-07B1-4F5C-9E29-FDC1774AC1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4905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8556D-9BEC-411B-9E1F-137DE42A96EE}" type="datetimeFigureOut">
              <a:rPr lang="fr-FR" smtClean="0"/>
              <a:t>27/12/2022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6632-07B1-4F5C-9E29-FDC1774AC1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705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8556D-9BEC-411B-9E1F-137DE42A96EE}" type="datetimeFigureOut">
              <a:rPr lang="fr-FR" smtClean="0"/>
              <a:t>27/12/2022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6632-07B1-4F5C-9E29-FDC1774AC1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237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8556D-9BEC-411B-9E1F-137DE42A96EE}" type="datetimeFigureOut">
              <a:rPr lang="fr-FR" smtClean="0"/>
              <a:t>27/12/2022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6632-07B1-4F5C-9E29-FDC1774AC1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563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8556D-9BEC-411B-9E1F-137DE42A96EE}" type="datetimeFigureOut">
              <a:rPr lang="fr-FR" smtClean="0"/>
              <a:t>27/12/2022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6632-07B1-4F5C-9E29-FDC1774AC1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5936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8556D-9BEC-411B-9E1F-137DE42A96EE}" type="datetimeFigureOut">
              <a:rPr lang="fr-FR" smtClean="0"/>
              <a:t>27/12/2022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6632-07B1-4F5C-9E29-FDC1774AC1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781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8556D-9BEC-411B-9E1F-137DE42A96EE}" type="datetimeFigureOut">
              <a:rPr lang="fr-FR" smtClean="0"/>
              <a:t>27/12/2022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6632-07B1-4F5C-9E29-FDC1774AC1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626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8556D-9BEC-411B-9E1F-137DE42A96EE}" type="datetimeFigureOut">
              <a:rPr lang="fr-FR" smtClean="0"/>
              <a:t>27/12/2022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6632-07B1-4F5C-9E29-FDC1774AC1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543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8556D-9BEC-411B-9E1F-137DE42A96EE}" type="datetimeFigureOut">
              <a:rPr lang="fr-FR" smtClean="0"/>
              <a:t>27/12/2022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6632-07B1-4F5C-9E29-FDC1774AC1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8260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8556D-9BEC-411B-9E1F-137DE42A96EE}" type="datetimeFigureOut">
              <a:rPr lang="fr-FR" smtClean="0"/>
              <a:t>27/12/2022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6632-07B1-4F5C-9E29-FDC1774AC1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0962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8556D-9BEC-411B-9E1F-137DE42A96EE}" type="datetimeFigureOut">
              <a:rPr lang="fr-FR" smtClean="0"/>
              <a:t>27/12/2022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D6632-07B1-4F5C-9E29-FDC1774AC1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17934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5D46A3-3268-E6B9-B8A8-F37CDA41CFC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ABE52EE-51FD-850F-F39F-4362CABA88F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1AE629-160A-C8B8-83E6-F9B7117EE10D}"/>
              </a:ext>
            </a:extLst>
          </p:cNvPr>
          <p:cNvSpPr/>
          <p:nvPr/>
        </p:nvSpPr>
        <p:spPr>
          <a:xfrm>
            <a:off x="1872343" y="391886"/>
            <a:ext cx="78385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N°63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7807924-F5FF-F969-7F09-6BC86ABF5D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3764" y="1534886"/>
            <a:ext cx="4952593" cy="8283801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7CE85F1-CE2D-B7B8-B61C-07803BB2ED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87" y="4703629"/>
            <a:ext cx="2213025" cy="2064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645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F43448-56DC-695D-A564-B3DFE24E6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5CCBCB-2426-D30C-FB8F-882C62A891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429" y="33533"/>
            <a:ext cx="5225141" cy="6963545"/>
          </a:xfrm>
        </p:spPr>
      </p:pic>
    </p:spTree>
    <p:extLst>
      <p:ext uri="{BB962C8B-B14F-4D97-AF65-F5344CB8AC3E}">
        <p14:creationId xmlns:p14="http://schemas.microsoft.com/office/powerpoint/2010/main" val="937274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76EBB7-91FB-8381-1E6E-356CBCB6C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A3C546-2149-F6B6-F000-225F77731B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314" y="44356"/>
            <a:ext cx="4506686" cy="6854277"/>
          </a:xfrm>
        </p:spPr>
      </p:pic>
    </p:spTree>
    <p:extLst>
      <p:ext uri="{BB962C8B-B14F-4D97-AF65-F5344CB8AC3E}">
        <p14:creationId xmlns:p14="http://schemas.microsoft.com/office/powerpoint/2010/main" val="3995436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1D2497-4295-5179-BF36-9906B2027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BFF8FF8-2376-BF88-96AA-32A660EA9C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794"/>
            <a:ext cx="5529943" cy="6912429"/>
          </a:xfrm>
        </p:spPr>
      </p:pic>
    </p:spTree>
    <p:extLst>
      <p:ext uri="{BB962C8B-B14F-4D97-AF65-F5344CB8AC3E}">
        <p14:creationId xmlns:p14="http://schemas.microsoft.com/office/powerpoint/2010/main" val="1872227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5E4B6E-49E1-A551-B561-A6B71137C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800" y="365126"/>
            <a:ext cx="9906000" cy="400110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840300-0DB4-BCAC-F43C-F6EB9C0021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171" y="1690688"/>
            <a:ext cx="6019086" cy="4610364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E2BEB52-CEB2-901D-293C-B3A39575A5D0}"/>
              </a:ext>
            </a:extLst>
          </p:cNvPr>
          <p:cNvSpPr txBox="1"/>
          <p:nvPr/>
        </p:nvSpPr>
        <p:spPr>
          <a:xfrm>
            <a:off x="3222170" y="936171"/>
            <a:ext cx="50945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MON CHIEN LE LENDEMAIN DU REVEILLON</a:t>
            </a:r>
          </a:p>
        </p:txBody>
      </p:sp>
    </p:spTree>
    <p:extLst>
      <p:ext uri="{BB962C8B-B14F-4D97-AF65-F5344CB8AC3E}">
        <p14:creationId xmlns:p14="http://schemas.microsoft.com/office/powerpoint/2010/main" val="3571012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95A518-D63F-5242-1F39-8C8797EB5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7A3D39-D1DE-429E-AAE5-AA87E8A8E2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066" y="365125"/>
            <a:ext cx="8471277" cy="6341693"/>
          </a:xfrm>
        </p:spPr>
      </p:pic>
    </p:spTree>
    <p:extLst>
      <p:ext uri="{BB962C8B-B14F-4D97-AF65-F5344CB8AC3E}">
        <p14:creationId xmlns:p14="http://schemas.microsoft.com/office/powerpoint/2010/main" val="3060176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19B263-AEFC-B045-128F-43046F9B0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2C9137-46F2-DEA9-5067-0E8C817B9E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887" y="40828"/>
            <a:ext cx="6564084" cy="6842868"/>
          </a:xfrm>
        </p:spPr>
      </p:pic>
    </p:spTree>
    <p:extLst>
      <p:ext uri="{BB962C8B-B14F-4D97-AF65-F5344CB8AC3E}">
        <p14:creationId xmlns:p14="http://schemas.microsoft.com/office/powerpoint/2010/main" val="2426394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2E219-E60C-6DD3-19E0-8EEC8B21F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FF7FC0-7586-C936-1AC0-303D536AEF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200" y="386677"/>
            <a:ext cx="9495599" cy="6106198"/>
          </a:xfrm>
        </p:spPr>
      </p:pic>
    </p:spTree>
    <p:extLst>
      <p:ext uri="{BB962C8B-B14F-4D97-AF65-F5344CB8AC3E}">
        <p14:creationId xmlns:p14="http://schemas.microsoft.com/office/powerpoint/2010/main" val="4130680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7C5885-EE75-ECBA-E75A-343007BDF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EFE502-7524-A756-6039-68552B324D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759" y="0"/>
            <a:ext cx="7169784" cy="7034506"/>
          </a:xfrm>
        </p:spPr>
      </p:pic>
    </p:spTree>
    <p:extLst>
      <p:ext uri="{BB962C8B-B14F-4D97-AF65-F5344CB8AC3E}">
        <p14:creationId xmlns:p14="http://schemas.microsoft.com/office/powerpoint/2010/main" val="2189576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FC9195-0737-5278-E6C7-3F62974AB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FCE61D-9D28-5280-4B13-25BFA63F38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543" y="67938"/>
            <a:ext cx="4659086" cy="6985381"/>
          </a:xfrm>
        </p:spPr>
      </p:pic>
    </p:spTree>
    <p:extLst>
      <p:ext uri="{BB962C8B-B14F-4D97-AF65-F5344CB8AC3E}">
        <p14:creationId xmlns:p14="http://schemas.microsoft.com/office/powerpoint/2010/main" val="145165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5765B3-5314-6AB7-3BC3-AC1CCCD96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A80DAC-0EF3-7AE0-5206-D31FA48BEA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2832"/>
            <a:ext cx="5812971" cy="6915059"/>
          </a:xfrm>
        </p:spPr>
      </p:pic>
    </p:spTree>
    <p:extLst>
      <p:ext uri="{BB962C8B-B14F-4D97-AF65-F5344CB8AC3E}">
        <p14:creationId xmlns:p14="http://schemas.microsoft.com/office/powerpoint/2010/main" val="2933226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80A857-D63C-A8FA-2C21-B1AECBFF9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15F33F-2A14-8C92-84F3-CF7660EC3F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85" y="794657"/>
            <a:ext cx="9644385" cy="5774724"/>
          </a:xfrm>
        </p:spPr>
      </p:pic>
    </p:spTree>
    <p:extLst>
      <p:ext uri="{BB962C8B-B14F-4D97-AF65-F5344CB8AC3E}">
        <p14:creationId xmlns:p14="http://schemas.microsoft.com/office/powerpoint/2010/main" val="656066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8D09EF-297E-2B6B-59AA-2D3732021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B97632-2554-E414-6535-74C345CEAC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248" y="446314"/>
            <a:ext cx="6176963" cy="6176963"/>
          </a:xfrm>
        </p:spPr>
      </p:pic>
    </p:spTree>
    <p:extLst>
      <p:ext uri="{BB962C8B-B14F-4D97-AF65-F5344CB8AC3E}">
        <p14:creationId xmlns:p14="http://schemas.microsoft.com/office/powerpoint/2010/main" val="83979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885C14-064F-03C5-FB53-44CFA0269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C8CB26-463A-F067-0E25-34FB836A73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772" y="13335"/>
            <a:ext cx="4474028" cy="6745066"/>
          </a:xfrm>
        </p:spPr>
      </p:pic>
    </p:spTree>
    <p:extLst>
      <p:ext uri="{BB962C8B-B14F-4D97-AF65-F5344CB8AC3E}">
        <p14:creationId xmlns:p14="http://schemas.microsoft.com/office/powerpoint/2010/main" val="2550854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123403-2EDB-508C-10EE-9BCDCBB98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DD24D0-DF3F-38D4-A766-A373ACFE36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743" y="59838"/>
            <a:ext cx="5083628" cy="6842603"/>
          </a:xfrm>
        </p:spPr>
      </p:pic>
    </p:spTree>
    <p:extLst>
      <p:ext uri="{BB962C8B-B14F-4D97-AF65-F5344CB8AC3E}">
        <p14:creationId xmlns:p14="http://schemas.microsoft.com/office/powerpoint/2010/main" val="1756429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A30603-CB09-5209-3A47-718193475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A9A960-5629-F9E3-7842-C73CC64D9D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75123" cy="6875123"/>
          </a:xfrm>
        </p:spPr>
      </p:pic>
    </p:spTree>
    <p:extLst>
      <p:ext uri="{BB962C8B-B14F-4D97-AF65-F5344CB8AC3E}">
        <p14:creationId xmlns:p14="http://schemas.microsoft.com/office/powerpoint/2010/main" val="7923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139004-804E-C24B-44ED-E6E94019A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7D905D-9C5F-1991-8A6E-0F4F131BDD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799" y="41212"/>
            <a:ext cx="6749143" cy="6877454"/>
          </a:xfrm>
        </p:spPr>
      </p:pic>
    </p:spTree>
    <p:extLst>
      <p:ext uri="{BB962C8B-B14F-4D97-AF65-F5344CB8AC3E}">
        <p14:creationId xmlns:p14="http://schemas.microsoft.com/office/powerpoint/2010/main" val="3253679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B55D29-DD5A-619F-C966-5CE750D95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E3ABB4-0365-B5A3-DA09-E20321BE2E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634" y="365125"/>
            <a:ext cx="9395627" cy="6324600"/>
          </a:xfrm>
        </p:spPr>
      </p:pic>
    </p:spTree>
    <p:extLst>
      <p:ext uri="{BB962C8B-B14F-4D97-AF65-F5344CB8AC3E}">
        <p14:creationId xmlns:p14="http://schemas.microsoft.com/office/powerpoint/2010/main" val="1644132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25EB65-C0A3-6721-934F-8A2FC5402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CFFF96-7EAF-EBF9-1FA0-BCC36D263B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43" y="-2033460"/>
            <a:ext cx="10929257" cy="11629353"/>
          </a:xfrm>
        </p:spPr>
      </p:pic>
    </p:spTree>
    <p:extLst>
      <p:ext uri="{BB962C8B-B14F-4D97-AF65-F5344CB8AC3E}">
        <p14:creationId xmlns:p14="http://schemas.microsoft.com/office/powerpoint/2010/main" val="2228381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CF0F38-4C6B-F93F-E8DF-440FC0256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94A13C-66EE-69CB-0016-7C04B8D818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599" y="1598199"/>
            <a:ext cx="5861954" cy="4752936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2761EF9-C016-00EF-7F46-186B36EF6069}"/>
              </a:ext>
            </a:extLst>
          </p:cNvPr>
          <p:cNvSpPr txBox="1"/>
          <p:nvPr/>
        </p:nvSpPr>
        <p:spPr>
          <a:xfrm>
            <a:off x="4474029" y="1027906"/>
            <a:ext cx="18053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/>
              <a:t>LA FERME !!!</a:t>
            </a:r>
          </a:p>
        </p:txBody>
      </p:sp>
    </p:spTree>
    <p:extLst>
      <p:ext uri="{BB962C8B-B14F-4D97-AF65-F5344CB8AC3E}">
        <p14:creationId xmlns:p14="http://schemas.microsoft.com/office/powerpoint/2010/main" val="56473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EA63C4-30FD-2760-F810-51CEBF67B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5EF9F0-D313-B6E9-C000-E6410138ED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-128809"/>
            <a:ext cx="6248400" cy="7115617"/>
          </a:xfrm>
        </p:spPr>
      </p:pic>
    </p:spTree>
    <p:extLst>
      <p:ext uri="{BB962C8B-B14F-4D97-AF65-F5344CB8AC3E}">
        <p14:creationId xmlns:p14="http://schemas.microsoft.com/office/powerpoint/2010/main" val="2643388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10CBAE-E7CA-3D24-0697-43D297A4E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D3B7AA-0632-CCA0-444B-8470CE800D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20694" cy="6820694"/>
          </a:xfrm>
        </p:spPr>
      </p:pic>
    </p:spTree>
    <p:extLst>
      <p:ext uri="{BB962C8B-B14F-4D97-AF65-F5344CB8AC3E}">
        <p14:creationId xmlns:p14="http://schemas.microsoft.com/office/powerpoint/2010/main" val="394997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B4A1DB-F3C2-F669-D08A-B6BED1225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324868-3DD7-5255-09B6-3C8E46C786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429" y="272143"/>
            <a:ext cx="9470571" cy="6313714"/>
          </a:xfrm>
        </p:spPr>
      </p:pic>
    </p:spTree>
    <p:extLst>
      <p:ext uri="{BB962C8B-B14F-4D97-AF65-F5344CB8AC3E}">
        <p14:creationId xmlns:p14="http://schemas.microsoft.com/office/powerpoint/2010/main" val="1870620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6B1390-74CB-884C-403F-4CE932E93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0B76BB-6813-D454-B3A7-F3AC782F4D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29551" cy="6929551"/>
          </a:xfrm>
        </p:spPr>
      </p:pic>
    </p:spTree>
    <p:extLst>
      <p:ext uri="{BB962C8B-B14F-4D97-AF65-F5344CB8AC3E}">
        <p14:creationId xmlns:p14="http://schemas.microsoft.com/office/powerpoint/2010/main" val="350285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D0E4DA-9872-C0C7-6D5B-FBBCCFCC1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FEBD90-3F91-3DE2-8993-D0C8851CC4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886" y="-127104"/>
            <a:ext cx="5246914" cy="7132213"/>
          </a:xfrm>
        </p:spPr>
      </p:pic>
    </p:spTree>
    <p:extLst>
      <p:ext uri="{BB962C8B-B14F-4D97-AF65-F5344CB8AC3E}">
        <p14:creationId xmlns:p14="http://schemas.microsoft.com/office/powerpoint/2010/main" val="3083678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607F63-A212-B3BF-1027-53971F14E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50331B-1B67-127E-1324-A774270D68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176" y="0"/>
            <a:ext cx="7432252" cy="6885634"/>
          </a:xfrm>
        </p:spPr>
      </p:pic>
    </p:spTree>
    <p:extLst>
      <p:ext uri="{BB962C8B-B14F-4D97-AF65-F5344CB8AC3E}">
        <p14:creationId xmlns:p14="http://schemas.microsoft.com/office/powerpoint/2010/main" val="2009161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C8E8DC-C806-F802-CF3B-C96ECC044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9AC1B1-05D5-0EE1-1AF2-0ECEAD5853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986" y="0"/>
            <a:ext cx="6760028" cy="7305323"/>
          </a:xfrm>
        </p:spPr>
      </p:pic>
    </p:spTree>
    <p:extLst>
      <p:ext uri="{BB962C8B-B14F-4D97-AF65-F5344CB8AC3E}">
        <p14:creationId xmlns:p14="http://schemas.microsoft.com/office/powerpoint/2010/main" val="1199441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A2A6CF-C8D8-144B-8BF3-65D5A2F26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79F208-49A3-9CDD-1780-A0CB0B847C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085" y="-58560"/>
            <a:ext cx="5976257" cy="7260130"/>
          </a:xfrm>
        </p:spPr>
      </p:pic>
    </p:spTree>
    <p:extLst>
      <p:ext uri="{BB962C8B-B14F-4D97-AF65-F5344CB8AC3E}">
        <p14:creationId xmlns:p14="http://schemas.microsoft.com/office/powerpoint/2010/main" val="1639561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B47C96-B3FE-0124-50C4-6DA0A2458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4F8F8C-2D76-2B52-1514-264DEE000C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52" y="1153886"/>
            <a:ext cx="11170096" cy="4929467"/>
          </a:xfrm>
        </p:spPr>
      </p:pic>
    </p:spTree>
    <p:extLst>
      <p:ext uri="{BB962C8B-B14F-4D97-AF65-F5344CB8AC3E}">
        <p14:creationId xmlns:p14="http://schemas.microsoft.com/office/powerpoint/2010/main" val="2131571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9D4B46-FD60-7625-1CC8-7021E1BA6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8DB5AC-F703-C92E-3D92-D7815FE326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942" y="22147"/>
            <a:ext cx="5584371" cy="6873072"/>
          </a:xfrm>
        </p:spPr>
      </p:pic>
    </p:spTree>
    <p:extLst>
      <p:ext uri="{BB962C8B-B14F-4D97-AF65-F5344CB8AC3E}">
        <p14:creationId xmlns:p14="http://schemas.microsoft.com/office/powerpoint/2010/main" val="154809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6607B3-5657-50E0-134A-57FA90883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B403C0-718F-0415-B985-4E7531FE5A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739" y="-44245"/>
            <a:ext cx="6213318" cy="6946490"/>
          </a:xfrm>
        </p:spPr>
      </p:pic>
    </p:spTree>
    <p:extLst>
      <p:ext uri="{BB962C8B-B14F-4D97-AF65-F5344CB8AC3E}">
        <p14:creationId xmlns:p14="http://schemas.microsoft.com/office/powerpoint/2010/main" val="72405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BB2D2C-122A-5BF2-6B92-2556F455E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85CBAA-0ED7-225D-902D-B81FD2DD40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314" y="-73717"/>
            <a:ext cx="5725886" cy="6931717"/>
          </a:xfrm>
        </p:spPr>
      </p:pic>
    </p:spTree>
    <p:extLst>
      <p:ext uri="{BB962C8B-B14F-4D97-AF65-F5344CB8AC3E}">
        <p14:creationId xmlns:p14="http://schemas.microsoft.com/office/powerpoint/2010/main" val="4108225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5841F5-45CC-64CE-A1AD-C1FBDD928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D5DB06-F50D-A625-CEA1-6CEAA78A4D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513" y="76200"/>
            <a:ext cx="6594344" cy="6778450"/>
          </a:xfrm>
        </p:spPr>
      </p:pic>
    </p:spTree>
    <p:extLst>
      <p:ext uri="{BB962C8B-B14F-4D97-AF65-F5344CB8AC3E}">
        <p14:creationId xmlns:p14="http://schemas.microsoft.com/office/powerpoint/2010/main" val="2179061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CCEDF-0149-E767-262A-107696E8B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4FE1D5-CB29-741F-EF16-02FA695883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996" y="-36355"/>
            <a:ext cx="6952289" cy="6894355"/>
          </a:xfrm>
        </p:spPr>
      </p:pic>
    </p:spTree>
    <p:extLst>
      <p:ext uri="{BB962C8B-B14F-4D97-AF65-F5344CB8AC3E}">
        <p14:creationId xmlns:p14="http://schemas.microsoft.com/office/powerpoint/2010/main" val="1244428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0FA458-9D30-7461-A6A3-7C1E31878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7A1434-94B9-FEF2-FA7E-3D4FA354E3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915" y="-118378"/>
            <a:ext cx="8160942" cy="6845750"/>
          </a:xfrm>
        </p:spPr>
      </p:pic>
    </p:spTree>
    <p:extLst>
      <p:ext uri="{BB962C8B-B14F-4D97-AF65-F5344CB8AC3E}">
        <p14:creationId xmlns:p14="http://schemas.microsoft.com/office/powerpoint/2010/main" val="657693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6AE6DA-6BDD-08B7-0B03-EE36140E9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88D2AE-1065-812C-7F56-0AC9D8B9D8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26" y="-34540"/>
            <a:ext cx="8615674" cy="6892540"/>
          </a:xfrm>
        </p:spPr>
      </p:pic>
    </p:spTree>
    <p:extLst>
      <p:ext uri="{BB962C8B-B14F-4D97-AF65-F5344CB8AC3E}">
        <p14:creationId xmlns:p14="http://schemas.microsoft.com/office/powerpoint/2010/main" val="2063968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FAC405-497A-5FBF-0E73-C7A1DAE5C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C3F8379-674B-ED97-8C07-A1BCC8DEA3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53" y="544286"/>
            <a:ext cx="9730676" cy="5887282"/>
          </a:xfrm>
        </p:spPr>
      </p:pic>
    </p:spTree>
    <p:extLst>
      <p:ext uri="{BB962C8B-B14F-4D97-AF65-F5344CB8AC3E}">
        <p14:creationId xmlns:p14="http://schemas.microsoft.com/office/powerpoint/2010/main" val="3182495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3D29A2-799A-BE54-FB37-706C9E31D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5361AC-AF0E-E8F1-7B5C-D7E773E1B1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458" y="28315"/>
            <a:ext cx="7281114" cy="6829685"/>
          </a:xfrm>
        </p:spPr>
      </p:pic>
    </p:spTree>
    <p:extLst>
      <p:ext uri="{BB962C8B-B14F-4D97-AF65-F5344CB8AC3E}">
        <p14:creationId xmlns:p14="http://schemas.microsoft.com/office/powerpoint/2010/main" val="4213526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E95249-073C-FBA7-3C94-9C65DB74F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3C0367-7A28-27AA-72D5-3D091DDA4D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707" y="-6237"/>
            <a:ext cx="6864237" cy="6864237"/>
          </a:xfrm>
        </p:spPr>
      </p:pic>
    </p:spTree>
    <p:extLst>
      <p:ext uri="{BB962C8B-B14F-4D97-AF65-F5344CB8AC3E}">
        <p14:creationId xmlns:p14="http://schemas.microsoft.com/office/powerpoint/2010/main" val="1389309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D29A6C-7CC9-6EDF-54C4-A6339E0D6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CE42DC-0995-3FCC-A1C5-600BDE82B8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525" y="-33996"/>
            <a:ext cx="7318932" cy="6891996"/>
          </a:xfrm>
        </p:spPr>
      </p:pic>
    </p:spTree>
    <p:extLst>
      <p:ext uri="{BB962C8B-B14F-4D97-AF65-F5344CB8AC3E}">
        <p14:creationId xmlns:p14="http://schemas.microsoft.com/office/powerpoint/2010/main" val="919998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A339B0-AE69-F13D-4F5A-F52A766FE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DBC828-599A-718F-6CB0-9954FA7950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866" y="1825625"/>
            <a:ext cx="7330268" cy="4351338"/>
          </a:xfrm>
        </p:spPr>
      </p:pic>
    </p:spTree>
    <p:extLst>
      <p:ext uri="{BB962C8B-B14F-4D97-AF65-F5344CB8AC3E}">
        <p14:creationId xmlns:p14="http://schemas.microsoft.com/office/powerpoint/2010/main" val="983406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186B4-7B5F-405A-803F-ED52CC479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289797-26A9-F623-2F75-9D95AD32A3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29" y="1182914"/>
            <a:ext cx="4256314" cy="5675086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4B7EA0B-F283-3A23-9498-E0233B24CB5F}"/>
              </a:ext>
            </a:extLst>
          </p:cNvPr>
          <p:cNvSpPr txBox="1"/>
          <p:nvPr/>
        </p:nvSpPr>
        <p:spPr>
          <a:xfrm>
            <a:off x="3505199" y="365125"/>
            <a:ext cx="4811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QUAND LE PÈRE NOËL EST UNE ORDURE</a:t>
            </a:r>
          </a:p>
        </p:txBody>
      </p:sp>
    </p:spTree>
    <p:extLst>
      <p:ext uri="{BB962C8B-B14F-4D97-AF65-F5344CB8AC3E}">
        <p14:creationId xmlns:p14="http://schemas.microsoft.com/office/powerpoint/2010/main" val="4186808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2557C6-A386-9C3B-BF9A-C4C4DA0CA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31D59F-1F63-0CCD-6F49-0545D6CA47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992" y="163286"/>
            <a:ext cx="6657408" cy="6657408"/>
          </a:xfrm>
        </p:spPr>
      </p:pic>
    </p:spTree>
    <p:extLst>
      <p:ext uri="{BB962C8B-B14F-4D97-AF65-F5344CB8AC3E}">
        <p14:creationId xmlns:p14="http://schemas.microsoft.com/office/powerpoint/2010/main" val="3154285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A22383-4EC7-C6DB-86A9-F531382B8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3E2CCD-D58E-3630-8A04-2DFE5ADBF8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543" y="0"/>
            <a:ext cx="6063343" cy="8713786"/>
          </a:xfrm>
        </p:spPr>
      </p:pic>
    </p:spTree>
    <p:extLst>
      <p:ext uri="{BB962C8B-B14F-4D97-AF65-F5344CB8AC3E}">
        <p14:creationId xmlns:p14="http://schemas.microsoft.com/office/powerpoint/2010/main" val="3796952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BA8164-1146-EA94-3EA4-9D7414A17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DC0A1D-1E6A-ADE3-CB88-9BD323DDAF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970" y="23726"/>
            <a:ext cx="5083629" cy="6854332"/>
          </a:xfrm>
        </p:spPr>
      </p:pic>
    </p:spTree>
    <p:extLst>
      <p:ext uri="{BB962C8B-B14F-4D97-AF65-F5344CB8AC3E}">
        <p14:creationId xmlns:p14="http://schemas.microsoft.com/office/powerpoint/2010/main" val="1721219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E6DEF8-F52E-47FE-DCF6-92EC2DB5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F15B3E-E628-4344-3ABE-8BAD8A3CA7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257" y="-453583"/>
            <a:ext cx="4689187" cy="7551069"/>
          </a:xfrm>
        </p:spPr>
      </p:pic>
    </p:spTree>
    <p:extLst>
      <p:ext uri="{BB962C8B-B14F-4D97-AF65-F5344CB8AC3E}">
        <p14:creationId xmlns:p14="http://schemas.microsoft.com/office/powerpoint/2010/main" val="3989257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DC498C-E78A-8A4A-A3C1-146F1D759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15E18D-2569-397B-2537-201376C86B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687" y="68687"/>
            <a:ext cx="5431970" cy="6861436"/>
          </a:xfrm>
        </p:spPr>
      </p:pic>
    </p:spTree>
    <p:extLst>
      <p:ext uri="{BB962C8B-B14F-4D97-AF65-F5344CB8AC3E}">
        <p14:creationId xmlns:p14="http://schemas.microsoft.com/office/powerpoint/2010/main" val="3801711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ADE5FF-2912-2E81-A82C-BE16EA280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638E8F-EF0E-E4BE-CC39-4D0AB81DF0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86" y="365125"/>
            <a:ext cx="8503827" cy="6295651"/>
          </a:xfrm>
        </p:spPr>
      </p:pic>
    </p:spTree>
    <p:extLst>
      <p:ext uri="{BB962C8B-B14F-4D97-AF65-F5344CB8AC3E}">
        <p14:creationId xmlns:p14="http://schemas.microsoft.com/office/powerpoint/2010/main" val="202934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BDD4CE-2E59-23EA-2FD0-FCF91D8D2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B407B4-9E0A-ED74-73B9-E5B542CFEC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172" y="154303"/>
            <a:ext cx="6945085" cy="6549393"/>
          </a:xfrm>
        </p:spPr>
      </p:pic>
    </p:spTree>
    <p:extLst>
      <p:ext uri="{BB962C8B-B14F-4D97-AF65-F5344CB8AC3E}">
        <p14:creationId xmlns:p14="http://schemas.microsoft.com/office/powerpoint/2010/main" val="14616459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48BC74-74BC-7878-AC44-7BF622CBF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28642A-0370-2492-963D-D26F3EABD9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988" y="0"/>
            <a:ext cx="6601096" cy="825137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49406E9-CA55-7B3D-A880-F88E232232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00" y="5652293"/>
            <a:ext cx="1484709" cy="84058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DA28791-EFCE-E10E-1C47-8B7D612172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4122" y="5596334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238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107</TotalTime>
  <Words>22</Words>
  <Application>Microsoft Office PowerPoint</Application>
  <PresentationFormat>Grand écran</PresentationFormat>
  <Paragraphs>4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N°63 - Perroquet34740</dc:title>
  <dc:creator>Perroquet34740</dc:creator>
  <cp:lastModifiedBy>jean-louis BEYAERT</cp:lastModifiedBy>
  <cp:revision>2</cp:revision>
  <dcterms:created xsi:type="dcterms:W3CDTF">2022-12-27T16:55:10Z</dcterms:created>
  <dcterms:modified xsi:type="dcterms:W3CDTF">2022-12-27T18:42:23Z</dcterms:modified>
</cp:coreProperties>
</file>