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87" r:id="rId4"/>
    <p:sldId id="280" r:id="rId5"/>
    <p:sldId id="259" r:id="rId6"/>
    <p:sldId id="260" r:id="rId7"/>
    <p:sldId id="288" r:id="rId8"/>
    <p:sldId id="261" r:id="rId9"/>
    <p:sldId id="281" r:id="rId10"/>
    <p:sldId id="262" r:id="rId11"/>
    <p:sldId id="289" r:id="rId12"/>
    <p:sldId id="263" r:id="rId13"/>
    <p:sldId id="264" r:id="rId14"/>
    <p:sldId id="282" r:id="rId15"/>
    <p:sldId id="290" r:id="rId16"/>
    <p:sldId id="265" r:id="rId17"/>
    <p:sldId id="266" r:id="rId18"/>
    <p:sldId id="267" r:id="rId19"/>
    <p:sldId id="268" r:id="rId20"/>
    <p:sldId id="291" r:id="rId21"/>
    <p:sldId id="283" r:id="rId22"/>
    <p:sldId id="269" r:id="rId23"/>
    <p:sldId id="270" r:id="rId24"/>
    <p:sldId id="271" r:id="rId25"/>
    <p:sldId id="272" r:id="rId26"/>
    <p:sldId id="292" r:id="rId27"/>
    <p:sldId id="284" r:id="rId28"/>
    <p:sldId id="273" r:id="rId29"/>
    <p:sldId id="274" r:id="rId30"/>
    <p:sldId id="275" r:id="rId31"/>
    <p:sldId id="293" r:id="rId32"/>
    <p:sldId id="276" r:id="rId33"/>
    <p:sldId id="285" r:id="rId34"/>
    <p:sldId id="277" r:id="rId35"/>
    <p:sldId id="294" r:id="rId36"/>
    <p:sldId id="278" r:id="rId37"/>
    <p:sldId id="279" r:id="rId38"/>
    <p:sldId id="286" r:id="rId39"/>
    <p:sldId id="295" r:id="rId40"/>
    <p:sldId id="296" r:id="rId4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2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0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A984F-771C-447E-BF0F-FC17033E9E70}" type="datetimeFigureOut">
              <a:rPr lang="fr-FR" smtClean="0"/>
              <a:t>07/12/2022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506A0-372A-45B4-9C54-458EB4C870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6331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A984F-771C-447E-BF0F-FC17033E9E70}" type="datetimeFigureOut">
              <a:rPr lang="fr-FR" smtClean="0"/>
              <a:t>07/12/2022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506A0-372A-45B4-9C54-458EB4C870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75333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A984F-771C-447E-BF0F-FC17033E9E70}" type="datetimeFigureOut">
              <a:rPr lang="fr-FR" smtClean="0"/>
              <a:t>07/12/2022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506A0-372A-45B4-9C54-458EB4C870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764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A984F-771C-447E-BF0F-FC17033E9E70}" type="datetimeFigureOut">
              <a:rPr lang="fr-FR" smtClean="0"/>
              <a:t>07/12/2022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506A0-372A-45B4-9C54-458EB4C870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5681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A984F-771C-447E-BF0F-FC17033E9E70}" type="datetimeFigureOut">
              <a:rPr lang="fr-FR" smtClean="0"/>
              <a:t>07/12/2022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506A0-372A-45B4-9C54-458EB4C870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13067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A984F-771C-447E-BF0F-FC17033E9E70}" type="datetimeFigureOut">
              <a:rPr lang="fr-FR" smtClean="0"/>
              <a:t>07/12/2022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506A0-372A-45B4-9C54-458EB4C870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9851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A984F-771C-447E-BF0F-FC17033E9E70}" type="datetimeFigureOut">
              <a:rPr lang="fr-FR" smtClean="0"/>
              <a:t>07/12/2022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506A0-372A-45B4-9C54-458EB4C870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63102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A984F-771C-447E-BF0F-FC17033E9E70}" type="datetimeFigureOut">
              <a:rPr lang="fr-FR" smtClean="0"/>
              <a:t>07/12/2022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506A0-372A-45B4-9C54-458EB4C870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88022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A984F-771C-447E-BF0F-FC17033E9E70}" type="datetimeFigureOut">
              <a:rPr lang="fr-FR" smtClean="0"/>
              <a:t>07/12/2022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506A0-372A-45B4-9C54-458EB4C870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50101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A984F-771C-447E-BF0F-FC17033E9E70}" type="datetimeFigureOut">
              <a:rPr lang="fr-FR" smtClean="0"/>
              <a:t>07/12/2022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506A0-372A-45B4-9C54-458EB4C870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67442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A984F-771C-447E-BF0F-FC17033E9E70}" type="datetimeFigureOut">
              <a:rPr lang="fr-FR" smtClean="0"/>
              <a:t>07/12/2022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506A0-372A-45B4-9C54-458EB4C870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9371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5A984F-771C-447E-BF0F-FC17033E9E70}" type="datetimeFigureOut">
              <a:rPr lang="fr-FR" smtClean="0"/>
              <a:t>07/12/2022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7506A0-372A-45B4-9C54-458EB4C870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35587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B9E427-1304-62E7-B6B0-1626827A1B1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8D0D45B-E2AF-2962-94EB-8B5903DA1C8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37A9DE8-A0CA-4B66-3C2F-FF862D9B4A0E}"/>
              </a:ext>
            </a:extLst>
          </p:cNvPr>
          <p:cNvSpPr/>
          <p:nvPr/>
        </p:nvSpPr>
        <p:spPr>
          <a:xfrm>
            <a:off x="2035629" y="620486"/>
            <a:ext cx="767524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HUMOUR EN VRAC N°61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5762249B-9E41-9CBA-1BBC-705B9C75D6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794" y="1600200"/>
            <a:ext cx="5594577" cy="4993241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13E8ACCC-653F-AF99-AC8D-B3181C4812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5507" y="5486605"/>
            <a:ext cx="2176493" cy="1371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8568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BE57AB-F846-2C71-7430-B7FA69FAF5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6BF8C4E8-0C89-E86E-85CE-A565FCBB63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6460" y="0"/>
            <a:ext cx="5154911" cy="6876494"/>
          </a:xfrm>
        </p:spPr>
      </p:pic>
    </p:spTree>
    <p:extLst>
      <p:ext uri="{BB962C8B-B14F-4D97-AF65-F5344CB8AC3E}">
        <p14:creationId xmlns:p14="http://schemas.microsoft.com/office/powerpoint/2010/main" val="21162098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B728B0-515F-3060-586A-4FCDCA8F6B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E3D494-326C-9605-BD63-E9A66872CC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9608" y="0"/>
            <a:ext cx="5756762" cy="7391400"/>
          </a:xfrm>
        </p:spPr>
      </p:pic>
    </p:spTree>
    <p:extLst>
      <p:ext uri="{BB962C8B-B14F-4D97-AF65-F5344CB8AC3E}">
        <p14:creationId xmlns:p14="http://schemas.microsoft.com/office/powerpoint/2010/main" val="20798831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306B65-B250-F235-62F6-0DE610034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DBD840-71DC-34D2-855F-9EDB7C8AC7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763" y="0"/>
            <a:ext cx="7803379" cy="6947656"/>
          </a:xfrm>
        </p:spPr>
      </p:pic>
    </p:spTree>
    <p:extLst>
      <p:ext uri="{BB962C8B-B14F-4D97-AF65-F5344CB8AC3E}">
        <p14:creationId xmlns:p14="http://schemas.microsoft.com/office/powerpoint/2010/main" val="19611932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F9C6C5-452E-CA64-158B-3377044EA2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5A4B1A-C670-B172-6055-2331F1127A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412" y="-97972"/>
            <a:ext cx="4871049" cy="6955971"/>
          </a:xfrm>
        </p:spPr>
      </p:pic>
    </p:spTree>
    <p:extLst>
      <p:ext uri="{BB962C8B-B14F-4D97-AF65-F5344CB8AC3E}">
        <p14:creationId xmlns:p14="http://schemas.microsoft.com/office/powerpoint/2010/main" val="2739742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671F6A-B09F-ADEE-60E7-F0F5C7FEB5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8C52D0-FF29-083D-2185-FFC9DC8A97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735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2236311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435D7E-F1A5-6627-2011-321AABF3C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D10115-631B-6B12-D14C-2901E8470D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822" y="0"/>
            <a:ext cx="6831349" cy="6850380"/>
          </a:xfrm>
        </p:spPr>
      </p:pic>
    </p:spTree>
    <p:extLst>
      <p:ext uri="{BB962C8B-B14F-4D97-AF65-F5344CB8AC3E}">
        <p14:creationId xmlns:p14="http://schemas.microsoft.com/office/powerpoint/2010/main" val="30948926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F7A5F0-FCE2-C8F7-1A91-8232F43F5B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5A5CA0-182F-4386-54DE-1E30185FE9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4152" y="0"/>
            <a:ext cx="6871290" cy="6858000"/>
          </a:xfrm>
        </p:spPr>
      </p:pic>
    </p:spTree>
    <p:extLst>
      <p:ext uri="{BB962C8B-B14F-4D97-AF65-F5344CB8AC3E}">
        <p14:creationId xmlns:p14="http://schemas.microsoft.com/office/powerpoint/2010/main" val="4230061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477C80-3DDD-1C92-1AC5-20E9C378B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7" name="Espace réservé du contenu 16">
            <a:extLst>
              <a:ext uri="{FF2B5EF4-FFF2-40B4-BE49-F238E27FC236}">
                <a16:creationId xmlns:a16="http://schemas.microsoft.com/office/drawing/2014/main" id="{00F170FF-14C8-0033-3ABF-6C00E52E49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1459" y="0"/>
            <a:ext cx="6423312" cy="6882120"/>
          </a:xfrm>
        </p:spPr>
      </p:pic>
    </p:spTree>
    <p:extLst>
      <p:ext uri="{BB962C8B-B14F-4D97-AF65-F5344CB8AC3E}">
        <p14:creationId xmlns:p14="http://schemas.microsoft.com/office/powerpoint/2010/main" val="35660187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28DE5B-EB6C-CCAE-A07D-1EAE5F9F4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42C460-B05C-43EB-EF64-24F728718C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5243" y="0"/>
            <a:ext cx="5931814" cy="6858307"/>
          </a:xfrm>
        </p:spPr>
      </p:pic>
    </p:spTree>
    <p:extLst>
      <p:ext uri="{BB962C8B-B14F-4D97-AF65-F5344CB8AC3E}">
        <p14:creationId xmlns:p14="http://schemas.microsoft.com/office/powerpoint/2010/main" val="34057509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E1A78B-62FF-C70F-752F-D1C3B0B3C2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30EDE6-A1DD-EC31-6FBE-2E25BA9C1D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3613" y="0"/>
            <a:ext cx="6463815" cy="6910999"/>
          </a:xfrm>
        </p:spPr>
      </p:pic>
    </p:spTree>
    <p:extLst>
      <p:ext uri="{BB962C8B-B14F-4D97-AF65-F5344CB8AC3E}">
        <p14:creationId xmlns:p14="http://schemas.microsoft.com/office/powerpoint/2010/main" val="20496395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0993A4-F129-FB65-6498-9357FDF872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43BF12-27F2-E7FF-DFEC-B937E1FE11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398" y="0"/>
            <a:ext cx="6202402" cy="6871641"/>
          </a:xfrm>
        </p:spPr>
      </p:pic>
    </p:spTree>
    <p:extLst>
      <p:ext uri="{BB962C8B-B14F-4D97-AF65-F5344CB8AC3E}">
        <p14:creationId xmlns:p14="http://schemas.microsoft.com/office/powerpoint/2010/main" val="15421964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487E9E-ED0B-3069-D31F-B63C8CBBD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4CC63E-178C-2642-B3D1-D57617B577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3626" y="-76200"/>
            <a:ext cx="6198123" cy="6858000"/>
          </a:xfrm>
        </p:spPr>
      </p:pic>
    </p:spTree>
    <p:extLst>
      <p:ext uri="{BB962C8B-B14F-4D97-AF65-F5344CB8AC3E}">
        <p14:creationId xmlns:p14="http://schemas.microsoft.com/office/powerpoint/2010/main" val="22630372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F924FD-DEFA-2460-4F62-F67EC78C3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F4A8B6-1F48-439F-09B5-943ED72BE1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341" y="87086"/>
            <a:ext cx="6446486" cy="6770914"/>
          </a:xfrm>
        </p:spPr>
      </p:pic>
    </p:spTree>
    <p:extLst>
      <p:ext uri="{BB962C8B-B14F-4D97-AF65-F5344CB8AC3E}">
        <p14:creationId xmlns:p14="http://schemas.microsoft.com/office/powerpoint/2010/main" val="32339775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6AE22A-7C12-FEED-A045-968A37B4A6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911D09-6193-4FC3-14AA-ABBDFE933D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8490" y="0"/>
            <a:ext cx="5781224" cy="7057913"/>
          </a:xfrm>
        </p:spPr>
      </p:pic>
    </p:spTree>
    <p:extLst>
      <p:ext uri="{BB962C8B-B14F-4D97-AF65-F5344CB8AC3E}">
        <p14:creationId xmlns:p14="http://schemas.microsoft.com/office/powerpoint/2010/main" val="306384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3CF27C-7CAA-FAC8-C12B-6D0659F251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0075A8-F481-29B6-22C7-759EE2AFEB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3376" y="0"/>
            <a:ext cx="6347853" cy="6859900"/>
          </a:xfrm>
        </p:spPr>
      </p:pic>
    </p:spTree>
    <p:extLst>
      <p:ext uri="{BB962C8B-B14F-4D97-AF65-F5344CB8AC3E}">
        <p14:creationId xmlns:p14="http://schemas.microsoft.com/office/powerpoint/2010/main" val="37318969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EEF336-D073-474A-26A0-82434927E6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8F9EA6-D85E-0043-25D9-DE49AFAED9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9176" y="0"/>
            <a:ext cx="7153053" cy="6935471"/>
          </a:xfrm>
        </p:spPr>
      </p:pic>
    </p:spTree>
    <p:extLst>
      <p:ext uri="{BB962C8B-B14F-4D97-AF65-F5344CB8AC3E}">
        <p14:creationId xmlns:p14="http://schemas.microsoft.com/office/powerpoint/2010/main" val="23347106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84C212-B364-BE97-C99E-46DEECC99D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1F53D3-2FBE-2EDF-E849-ADED3A8DBB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4474" y="0"/>
            <a:ext cx="5034240" cy="6918527"/>
          </a:xfrm>
        </p:spPr>
      </p:pic>
    </p:spTree>
    <p:extLst>
      <p:ext uri="{BB962C8B-B14F-4D97-AF65-F5344CB8AC3E}">
        <p14:creationId xmlns:p14="http://schemas.microsoft.com/office/powerpoint/2010/main" val="375896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5D36A7-E317-7035-558C-2A67CF3FE7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B94A18-F099-A950-3A76-FE664936CC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6661" y="21628"/>
            <a:ext cx="6326081" cy="6836372"/>
          </a:xfrm>
        </p:spPr>
      </p:pic>
    </p:spTree>
    <p:extLst>
      <p:ext uri="{BB962C8B-B14F-4D97-AF65-F5344CB8AC3E}">
        <p14:creationId xmlns:p14="http://schemas.microsoft.com/office/powerpoint/2010/main" val="4041222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39B9CE-C054-2E66-C717-3CA343BD4E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EC3F18-EE90-6D8C-DF26-B78B3C2028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306" y="0"/>
            <a:ext cx="6604208" cy="6961937"/>
          </a:xfrm>
        </p:spPr>
      </p:pic>
    </p:spTree>
    <p:extLst>
      <p:ext uri="{BB962C8B-B14F-4D97-AF65-F5344CB8AC3E}">
        <p14:creationId xmlns:p14="http://schemas.microsoft.com/office/powerpoint/2010/main" val="9225064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F7A994-080B-366C-F7D6-EF81E8E92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40666E-FDEB-7E12-F1C2-A18EE43ED1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217" y="0"/>
            <a:ext cx="6617211" cy="6796429"/>
          </a:xfrm>
        </p:spPr>
      </p:pic>
    </p:spTree>
    <p:extLst>
      <p:ext uri="{BB962C8B-B14F-4D97-AF65-F5344CB8AC3E}">
        <p14:creationId xmlns:p14="http://schemas.microsoft.com/office/powerpoint/2010/main" val="970037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926849-348D-4844-973C-33A96C997E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593F2F-7842-7F15-3E5F-B76542B3A1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309" y="-108857"/>
            <a:ext cx="10770234" cy="6694592"/>
          </a:xfrm>
        </p:spPr>
      </p:pic>
    </p:spTree>
    <p:extLst>
      <p:ext uri="{BB962C8B-B14F-4D97-AF65-F5344CB8AC3E}">
        <p14:creationId xmlns:p14="http://schemas.microsoft.com/office/powerpoint/2010/main" val="8766909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B9E89C-54AF-0FB2-9AE9-2AD4488C3B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B51FEB-6183-89FC-5258-6EBD81977B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8562" y="-28009"/>
            <a:ext cx="6834038" cy="6886009"/>
          </a:xfrm>
        </p:spPr>
      </p:pic>
    </p:spTree>
    <p:extLst>
      <p:ext uri="{BB962C8B-B14F-4D97-AF65-F5344CB8AC3E}">
        <p14:creationId xmlns:p14="http://schemas.microsoft.com/office/powerpoint/2010/main" val="36869235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F5B62C-5E94-DA01-40E0-A9333E4C70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DA99F2-6F76-2EA8-BE4D-6DA610B1E9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6057" y="31980"/>
            <a:ext cx="8128429" cy="6826020"/>
          </a:xfrm>
        </p:spPr>
      </p:pic>
    </p:spTree>
    <p:extLst>
      <p:ext uri="{BB962C8B-B14F-4D97-AF65-F5344CB8AC3E}">
        <p14:creationId xmlns:p14="http://schemas.microsoft.com/office/powerpoint/2010/main" val="4208414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E23AE1-2FDA-7937-50DC-5E4847302B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5D6C0C-1BB4-B25F-9C6F-C452B40D77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1534" y="0"/>
            <a:ext cx="7038408" cy="7038408"/>
          </a:xfrm>
        </p:spPr>
      </p:pic>
    </p:spTree>
    <p:extLst>
      <p:ext uri="{BB962C8B-B14F-4D97-AF65-F5344CB8AC3E}">
        <p14:creationId xmlns:p14="http://schemas.microsoft.com/office/powerpoint/2010/main" val="13217350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B049AB-E5CB-6CF0-77E8-CD3193105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9A1828-3258-92CE-F86A-3B4CC440B4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374" y="0"/>
            <a:ext cx="5088112" cy="6916309"/>
          </a:xfrm>
        </p:spPr>
      </p:pic>
    </p:spTree>
    <p:extLst>
      <p:ext uri="{BB962C8B-B14F-4D97-AF65-F5344CB8AC3E}">
        <p14:creationId xmlns:p14="http://schemas.microsoft.com/office/powerpoint/2010/main" val="11104418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CBFDA4-ECEF-9EA0-F2E8-B94BFAC77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76F41C-3FCA-3EED-83CD-F27406F11F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8602" y="0"/>
            <a:ext cx="7075713" cy="7358743"/>
          </a:xfrm>
        </p:spPr>
      </p:pic>
    </p:spTree>
    <p:extLst>
      <p:ext uri="{BB962C8B-B14F-4D97-AF65-F5344CB8AC3E}">
        <p14:creationId xmlns:p14="http://schemas.microsoft.com/office/powerpoint/2010/main" val="2375881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6FD813-DB43-5E0F-B2B0-58F92CA1C3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3806F2-30B6-3E38-F71A-AD6E137CC5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9925" y="0"/>
            <a:ext cx="5797132" cy="6973995"/>
          </a:xfrm>
        </p:spPr>
      </p:pic>
    </p:spTree>
    <p:extLst>
      <p:ext uri="{BB962C8B-B14F-4D97-AF65-F5344CB8AC3E}">
        <p14:creationId xmlns:p14="http://schemas.microsoft.com/office/powerpoint/2010/main" val="35925914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4E2F4F-267D-231A-150B-C08CFBC8BA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D066FA-75D1-985A-861B-A35423443C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2888" y="19137"/>
            <a:ext cx="7555912" cy="6838863"/>
          </a:xfrm>
        </p:spPr>
      </p:pic>
    </p:spTree>
    <p:extLst>
      <p:ext uri="{BB962C8B-B14F-4D97-AF65-F5344CB8AC3E}">
        <p14:creationId xmlns:p14="http://schemas.microsoft.com/office/powerpoint/2010/main" val="1750727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7BEE7A-B473-5CF1-E7C5-B66036C06F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E0B104-5750-A0FB-0513-4A6B27895C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8187" y="18241"/>
            <a:ext cx="8188698" cy="6821517"/>
          </a:xfrm>
        </p:spPr>
      </p:pic>
    </p:spTree>
    <p:extLst>
      <p:ext uri="{BB962C8B-B14F-4D97-AF65-F5344CB8AC3E}">
        <p14:creationId xmlns:p14="http://schemas.microsoft.com/office/powerpoint/2010/main" val="40900159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2DBBA3-5EFF-5EA9-96F9-540737BC63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E75E61-F085-1F45-2434-17371EB794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430" y="141514"/>
            <a:ext cx="5387456" cy="6728335"/>
          </a:xfrm>
        </p:spPr>
      </p:pic>
    </p:spTree>
    <p:extLst>
      <p:ext uri="{BB962C8B-B14F-4D97-AF65-F5344CB8AC3E}">
        <p14:creationId xmlns:p14="http://schemas.microsoft.com/office/powerpoint/2010/main" val="22743368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BCFB35-988B-5BA5-83ED-08A9C163C9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FE8DAF-361C-0C7D-8F5E-BD232D9A53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6616" y="38915"/>
            <a:ext cx="7007383" cy="6819085"/>
          </a:xfrm>
        </p:spPr>
      </p:pic>
    </p:spTree>
    <p:extLst>
      <p:ext uri="{BB962C8B-B14F-4D97-AF65-F5344CB8AC3E}">
        <p14:creationId xmlns:p14="http://schemas.microsoft.com/office/powerpoint/2010/main" val="32575543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E2FCE8-8288-8E1C-027A-6A281047C2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6238AE-50B0-86A8-263B-141E6577F3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760" y="0"/>
            <a:ext cx="6814297" cy="6881463"/>
          </a:xfrm>
        </p:spPr>
      </p:pic>
    </p:spTree>
    <p:extLst>
      <p:ext uri="{BB962C8B-B14F-4D97-AF65-F5344CB8AC3E}">
        <p14:creationId xmlns:p14="http://schemas.microsoft.com/office/powerpoint/2010/main" val="2806939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F48429-909D-CD7B-D67C-4E8C7C70B6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820ABC-694B-7872-9595-8930EF69B4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6223" y="0"/>
            <a:ext cx="5109833" cy="6770681"/>
          </a:xfrm>
        </p:spPr>
      </p:pic>
    </p:spTree>
    <p:extLst>
      <p:ext uri="{BB962C8B-B14F-4D97-AF65-F5344CB8AC3E}">
        <p14:creationId xmlns:p14="http://schemas.microsoft.com/office/powerpoint/2010/main" val="30115664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DF7E38-177C-FCEC-EBDD-59F389E283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7029C1-F09F-039F-D963-203DF83BC9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029" y="0"/>
            <a:ext cx="5167227" cy="6889636"/>
          </a:xfrm>
        </p:spPr>
      </p:pic>
    </p:spTree>
    <p:extLst>
      <p:ext uri="{BB962C8B-B14F-4D97-AF65-F5344CB8AC3E}">
        <p14:creationId xmlns:p14="http://schemas.microsoft.com/office/powerpoint/2010/main" val="638825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ADCD9B-5953-98D9-EB4C-FEF824DD1B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DD09DF-79BE-1C47-7E88-AB0C6E7698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31580" cy="6831580"/>
          </a:xfrm>
        </p:spPr>
      </p:pic>
    </p:spTree>
    <p:extLst>
      <p:ext uri="{BB962C8B-B14F-4D97-AF65-F5344CB8AC3E}">
        <p14:creationId xmlns:p14="http://schemas.microsoft.com/office/powerpoint/2010/main" val="3613574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0BD14B-6FDB-F3F1-0585-C50563E763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43C7A8-0019-FC4C-5F9E-49FEB97D0B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8096" y="473983"/>
            <a:ext cx="9137504" cy="6262189"/>
          </a:xfrm>
        </p:spPr>
      </p:pic>
    </p:spTree>
    <p:extLst>
      <p:ext uri="{BB962C8B-B14F-4D97-AF65-F5344CB8AC3E}">
        <p14:creationId xmlns:p14="http://schemas.microsoft.com/office/powerpoint/2010/main" val="25214017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B39B4B-10C5-FD89-7FB6-A16CB334C9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A0B281-E30C-BB4A-B897-875A269055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0835" y="0"/>
            <a:ext cx="8181879" cy="6825526"/>
          </a:xfrm>
        </p:spPr>
      </p:pic>
    </p:spTree>
    <p:extLst>
      <p:ext uri="{BB962C8B-B14F-4D97-AF65-F5344CB8AC3E}">
        <p14:creationId xmlns:p14="http://schemas.microsoft.com/office/powerpoint/2010/main" val="34778574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E25B16-5D56-56CE-C755-47A2078D4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A51AD1-90E5-87A6-B577-37295315E7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066" y="326231"/>
            <a:ext cx="9060084" cy="6166644"/>
          </a:xfrm>
        </p:spPr>
      </p:pic>
    </p:spTree>
    <p:extLst>
      <p:ext uri="{BB962C8B-B14F-4D97-AF65-F5344CB8AC3E}">
        <p14:creationId xmlns:p14="http://schemas.microsoft.com/office/powerpoint/2010/main" val="30103249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DF0FA8-70C5-27EC-8ECB-E5FDBC419A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74D592-BDCD-1A59-F256-3ACDA26FA0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580" y="500969"/>
            <a:ext cx="8900797" cy="5991906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063ACF2-2EC0-F2DA-6F52-9A578D1CEB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0734" y="5788479"/>
            <a:ext cx="1166132" cy="946233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53E760F7-4ECF-A19E-55B4-C738327548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10" y="5788479"/>
            <a:ext cx="1496180" cy="847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5417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</TotalTime>
  <Words>6</Words>
  <Application>Microsoft Office PowerPoint</Application>
  <PresentationFormat>Grand écran</PresentationFormat>
  <Paragraphs>1</Paragraphs>
  <Slides>40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N°62 - Perroquet34740</dc:title>
  <dc:creator>Perroquet34740</dc:creator>
  <cp:lastModifiedBy>jean-louis BEYAERT</cp:lastModifiedBy>
  <cp:revision>2</cp:revision>
  <dcterms:created xsi:type="dcterms:W3CDTF">2022-12-07T16:18:37Z</dcterms:created>
  <dcterms:modified xsi:type="dcterms:W3CDTF">2022-12-07T16:43:43Z</dcterms:modified>
</cp:coreProperties>
</file>