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56" r:id="rId3"/>
    <p:sldId id="284" r:id="rId4"/>
    <p:sldId id="257" r:id="rId5"/>
    <p:sldId id="285" r:id="rId6"/>
    <p:sldId id="258" r:id="rId7"/>
    <p:sldId id="286" r:id="rId8"/>
    <p:sldId id="259" r:id="rId9"/>
    <p:sldId id="287" r:id="rId10"/>
    <p:sldId id="260" r:id="rId11"/>
    <p:sldId id="288" r:id="rId12"/>
    <p:sldId id="261" r:id="rId13"/>
    <p:sldId id="289" r:id="rId14"/>
    <p:sldId id="262" r:id="rId15"/>
    <p:sldId id="290" r:id="rId16"/>
    <p:sldId id="263" r:id="rId17"/>
    <p:sldId id="291" r:id="rId18"/>
    <p:sldId id="264" r:id="rId19"/>
    <p:sldId id="292" r:id="rId20"/>
    <p:sldId id="265" r:id="rId21"/>
    <p:sldId id="293" r:id="rId22"/>
    <p:sldId id="266" r:id="rId23"/>
    <p:sldId id="294" r:id="rId24"/>
    <p:sldId id="267" r:id="rId25"/>
    <p:sldId id="295" r:id="rId26"/>
    <p:sldId id="268" r:id="rId27"/>
    <p:sldId id="296" r:id="rId28"/>
    <p:sldId id="269" r:id="rId29"/>
    <p:sldId id="270" r:id="rId30"/>
    <p:sldId id="271" r:id="rId31"/>
    <p:sldId id="272" r:id="rId32"/>
    <p:sldId id="273" r:id="rId33"/>
    <p:sldId id="274" r:id="rId34"/>
    <p:sldId id="275" r:id="rId35"/>
    <p:sldId id="276" r:id="rId36"/>
    <p:sldId id="277" r:id="rId37"/>
    <p:sldId id="278" r:id="rId38"/>
    <p:sldId id="279" r:id="rId39"/>
    <p:sldId id="280" r:id="rId40"/>
    <p:sldId id="281" r:id="rId41"/>
    <p:sldId id="282" r:id="rId42"/>
    <p:sldId id="283" r:id="rId4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02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300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724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5025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808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737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251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60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57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656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14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526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F263B-0CCC-47CE-ADAE-5C316937E324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8C56E-1F36-416D-A28C-C81BAA0CB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843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640" y="5085184"/>
            <a:ext cx="1781175" cy="1428750"/>
          </a:xfrm>
        </p:spPr>
      </p:pic>
      <p:sp>
        <p:nvSpPr>
          <p:cNvPr id="4" name="Rectangle 3"/>
          <p:cNvSpPr/>
          <p:nvPr/>
        </p:nvSpPr>
        <p:spPr>
          <a:xfrm>
            <a:off x="1576696" y="2967335"/>
            <a:ext cx="59906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HUMOUR  EN  VRAC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2219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Musique Humour 6.wav"/>
          </p:stSnd>
        </p:sndAc>
      </p:transition>
    </mc:Choice>
    <mc:Fallback>
      <p:transition spd="slow"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39445"/>
            <a:ext cx="9142857" cy="6779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400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6632"/>
            <a:ext cx="7040489" cy="6581328"/>
          </a:xfrm>
        </p:spPr>
      </p:pic>
    </p:spTree>
    <p:extLst>
      <p:ext uri="{BB962C8B-B14F-4D97-AF65-F5344CB8AC3E}">
        <p14:creationId xmlns:p14="http://schemas.microsoft.com/office/powerpoint/2010/main" val="2859922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5531"/>
            <a:ext cx="8385931" cy="6669360"/>
          </a:xfrm>
        </p:spPr>
      </p:pic>
    </p:spTree>
    <p:extLst>
      <p:ext uri="{BB962C8B-B14F-4D97-AF65-F5344CB8AC3E}">
        <p14:creationId xmlns:p14="http://schemas.microsoft.com/office/powerpoint/2010/main" val="1324179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6632"/>
            <a:ext cx="6593863" cy="6581328"/>
          </a:xfrm>
        </p:spPr>
      </p:pic>
    </p:spTree>
    <p:extLst>
      <p:ext uri="{BB962C8B-B14F-4D97-AF65-F5344CB8AC3E}">
        <p14:creationId xmlns:p14="http://schemas.microsoft.com/office/powerpoint/2010/main" val="2962516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-32146"/>
            <a:ext cx="6463340" cy="8204092"/>
          </a:xfrm>
        </p:spPr>
      </p:pic>
    </p:spTree>
    <p:extLst>
      <p:ext uri="{BB962C8B-B14F-4D97-AF65-F5344CB8AC3E}">
        <p14:creationId xmlns:p14="http://schemas.microsoft.com/office/powerpoint/2010/main" val="2741988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8640"/>
            <a:ext cx="6581328" cy="6581328"/>
          </a:xfrm>
        </p:spPr>
      </p:pic>
    </p:spTree>
    <p:extLst>
      <p:ext uri="{BB962C8B-B14F-4D97-AF65-F5344CB8AC3E}">
        <p14:creationId xmlns:p14="http://schemas.microsoft.com/office/powerpoint/2010/main" val="3990285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4"/>
            <a:ext cx="7777359" cy="6077272"/>
          </a:xfrm>
        </p:spPr>
      </p:pic>
    </p:spTree>
    <p:extLst>
      <p:ext uri="{BB962C8B-B14F-4D97-AF65-F5344CB8AC3E}">
        <p14:creationId xmlns:p14="http://schemas.microsoft.com/office/powerpoint/2010/main" val="2284411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6632"/>
            <a:ext cx="7026871" cy="6581328"/>
          </a:xfrm>
        </p:spPr>
      </p:pic>
    </p:spTree>
    <p:extLst>
      <p:ext uri="{BB962C8B-B14F-4D97-AF65-F5344CB8AC3E}">
        <p14:creationId xmlns:p14="http://schemas.microsoft.com/office/powerpoint/2010/main" val="33827137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88640"/>
            <a:ext cx="5895835" cy="6581328"/>
          </a:xfrm>
        </p:spPr>
      </p:pic>
    </p:spTree>
    <p:extLst>
      <p:ext uri="{BB962C8B-B14F-4D97-AF65-F5344CB8AC3E}">
        <p14:creationId xmlns:p14="http://schemas.microsoft.com/office/powerpoint/2010/main" val="2955323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76672"/>
            <a:ext cx="7367157" cy="6581328"/>
          </a:xfrm>
        </p:spPr>
      </p:pic>
    </p:spTree>
    <p:extLst>
      <p:ext uri="{BB962C8B-B14F-4D97-AF65-F5344CB8AC3E}">
        <p14:creationId xmlns:p14="http://schemas.microsoft.com/office/powerpoint/2010/main" val="1189906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1" y="276672"/>
            <a:ext cx="8122914" cy="6581328"/>
          </a:xfrm>
        </p:spPr>
      </p:pic>
    </p:spTree>
    <p:extLst>
      <p:ext uri="{BB962C8B-B14F-4D97-AF65-F5344CB8AC3E}">
        <p14:creationId xmlns:p14="http://schemas.microsoft.com/office/powerpoint/2010/main" val="73156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0"/>
            <a:ext cx="6166947" cy="6581328"/>
          </a:xfrm>
        </p:spPr>
      </p:pic>
    </p:spTree>
    <p:extLst>
      <p:ext uri="{BB962C8B-B14F-4D97-AF65-F5344CB8AC3E}">
        <p14:creationId xmlns:p14="http://schemas.microsoft.com/office/powerpoint/2010/main" val="706098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8837782" cy="6581328"/>
          </a:xfrm>
        </p:spPr>
      </p:pic>
    </p:spTree>
    <p:extLst>
      <p:ext uri="{BB962C8B-B14F-4D97-AF65-F5344CB8AC3E}">
        <p14:creationId xmlns:p14="http://schemas.microsoft.com/office/powerpoint/2010/main" val="42007611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655343" cy="6581328"/>
          </a:xfrm>
        </p:spPr>
      </p:pic>
    </p:spTree>
    <p:extLst>
      <p:ext uri="{BB962C8B-B14F-4D97-AF65-F5344CB8AC3E}">
        <p14:creationId xmlns:p14="http://schemas.microsoft.com/office/powerpoint/2010/main" val="15843571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8153740" cy="6149280"/>
          </a:xfrm>
        </p:spPr>
      </p:pic>
    </p:spTree>
    <p:extLst>
      <p:ext uri="{BB962C8B-B14F-4D97-AF65-F5344CB8AC3E}">
        <p14:creationId xmlns:p14="http://schemas.microsoft.com/office/powerpoint/2010/main" val="15317719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88640"/>
            <a:ext cx="5208583" cy="6581328"/>
          </a:xfrm>
        </p:spPr>
      </p:pic>
    </p:spTree>
    <p:extLst>
      <p:ext uri="{BB962C8B-B14F-4D97-AF65-F5344CB8AC3E}">
        <p14:creationId xmlns:p14="http://schemas.microsoft.com/office/powerpoint/2010/main" val="7293959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48680"/>
            <a:ext cx="7970044" cy="5933256"/>
          </a:xfrm>
        </p:spPr>
      </p:pic>
    </p:spTree>
    <p:extLst>
      <p:ext uri="{BB962C8B-B14F-4D97-AF65-F5344CB8AC3E}">
        <p14:creationId xmlns:p14="http://schemas.microsoft.com/office/powerpoint/2010/main" val="35573310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0"/>
            <a:ext cx="6361617" cy="6581328"/>
          </a:xfrm>
        </p:spPr>
      </p:pic>
    </p:spTree>
    <p:extLst>
      <p:ext uri="{BB962C8B-B14F-4D97-AF65-F5344CB8AC3E}">
        <p14:creationId xmlns:p14="http://schemas.microsoft.com/office/powerpoint/2010/main" val="35544622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04664"/>
            <a:ext cx="7162586" cy="5501208"/>
          </a:xfrm>
        </p:spPr>
      </p:pic>
    </p:spTree>
    <p:extLst>
      <p:ext uri="{BB962C8B-B14F-4D97-AF65-F5344CB8AC3E}">
        <p14:creationId xmlns:p14="http://schemas.microsoft.com/office/powerpoint/2010/main" val="7278861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0"/>
            <a:ext cx="6698262" cy="6581328"/>
          </a:xfrm>
        </p:spPr>
      </p:pic>
    </p:spTree>
    <p:extLst>
      <p:ext uri="{BB962C8B-B14F-4D97-AF65-F5344CB8AC3E}">
        <p14:creationId xmlns:p14="http://schemas.microsoft.com/office/powerpoint/2010/main" val="6346261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764704"/>
            <a:ext cx="6977944" cy="5257800"/>
          </a:xfrm>
        </p:spPr>
      </p:pic>
    </p:spTree>
    <p:extLst>
      <p:ext uri="{BB962C8B-B14F-4D97-AF65-F5344CB8AC3E}">
        <p14:creationId xmlns:p14="http://schemas.microsoft.com/office/powerpoint/2010/main" val="14496581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81519"/>
            <a:ext cx="6893759" cy="5645224"/>
          </a:xfrm>
        </p:spPr>
      </p:pic>
    </p:spTree>
    <p:extLst>
      <p:ext uri="{BB962C8B-B14F-4D97-AF65-F5344CB8AC3E}">
        <p14:creationId xmlns:p14="http://schemas.microsoft.com/office/powerpoint/2010/main" val="25473051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1454"/>
            <a:ext cx="5696651" cy="6581328"/>
          </a:xfrm>
        </p:spPr>
      </p:pic>
    </p:spTree>
    <p:extLst>
      <p:ext uri="{BB962C8B-B14F-4D97-AF65-F5344CB8AC3E}">
        <p14:creationId xmlns:p14="http://schemas.microsoft.com/office/powerpoint/2010/main" val="17072811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759320" cy="6581328"/>
          </a:xfrm>
        </p:spPr>
      </p:pic>
    </p:spTree>
    <p:extLst>
      <p:ext uri="{BB962C8B-B14F-4D97-AF65-F5344CB8AC3E}">
        <p14:creationId xmlns:p14="http://schemas.microsoft.com/office/powerpoint/2010/main" val="10525579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92696"/>
            <a:ext cx="6854890" cy="5141168"/>
          </a:xfrm>
        </p:spPr>
      </p:pic>
    </p:spTree>
    <p:extLst>
      <p:ext uri="{BB962C8B-B14F-4D97-AF65-F5344CB8AC3E}">
        <p14:creationId xmlns:p14="http://schemas.microsoft.com/office/powerpoint/2010/main" val="25509569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7332678" cy="5257800"/>
          </a:xfrm>
        </p:spPr>
      </p:pic>
    </p:spTree>
    <p:extLst>
      <p:ext uri="{BB962C8B-B14F-4D97-AF65-F5344CB8AC3E}">
        <p14:creationId xmlns:p14="http://schemas.microsoft.com/office/powerpoint/2010/main" val="38447898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295050" cy="6221288"/>
          </a:xfrm>
        </p:spPr>
      </p:pic>
    </p:spTree>
    <p:extLst>
      <p:ext uri="{BB962C8B-B14F-4D97-AF65-F5344CB8AC3E}">
        <p14:creationId xmlns:p14="http://schemas.microsoft.com/office/powerpoint/2010/main" val="28833708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0032"/>
            <a:ext cx="5353708" cy="6581328"/>
          </a:xfrm>
        </p:spPr>
      </p:pic>
    </p:spTree>
    <p:extLst>
      <p:ext uri="{BB962C8B-B14F-4D97-AF65-F5344CB8AC3E}">
        <p14:creationId xmlns:p14="http://schemas.microsoft.com/office/powerpoint/2010/main" val="18233993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45326"/>
            <a:ext cx="7640512" cy="6581328"/>
          </a:xfrm>
        </p:spPr>
      </p:pic>
    </p:spTree>
    <p:extLst>
      <p:ext uri="{BB962C8B-B14F-4D97-AF65-F5344CB8AC3E}">
        <p14:creationId xmlns:p14="http://schemas.microsoft.com/office/powerpoint/2010/main" val="2506780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7956524" cy="6293296"/>
          </a:xfrm>
        </p:spPr>
      </p:pic>
    </p:spTree>
    <p:extLst>
      <p:ext uri="{BB962C8B-B14F-4D97-AF65-F5344CB8AC3E}">
        <p14:creationId xmlns:p14="http://schemas.microsoft.com/office/powerpoint/2010/main" val="24725802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8640"/>
            <a:ext cx="6035264" cy="6581328"/>
          </a:xfrm>
        </p:spPr>
      </p:pic>
    </p:spTree>
    <p:extLst>
      <p:ext uri="{BB962C8B-B14F-4D97-AF65-F5344CB8AC3E}">
        <p14:creationId xmlns:p14="http://schemas.microsoft.com/office/powerpoint/2010/main" val="23355472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7589245" cy="5717232"/>
          </a:xfrm>
        </p:spPr>
      </p:pic>
    </p:spTree>
    <p:extLst>
      <p:ext uri="{BB962C8B-B14F-4D97-AF65-F5344CB8AC3E}">
        <p14:creationId xmlns:p14="http://schemas.microsoft.com/office/powerpoint/2010/main" val="26861763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348680"/>
            <a:ext cx="8668190" cy="6509320"/>
          </a:xfrm>
        </p:spPr>
      </p:pic>
    </p:spTree>
    <p:extLst>
      <p:ext uri="{BB962C8B-B14F-4D97-AF65-F5344CB8AC3E}">
        <p14:creationId xmlns:p14="http://schemas.microsoft.com/office/powerpoint/2010/main" val="25071960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836712"/>
            <a:ext cx="7413911" cy="5573216"/>
          </a:xfrm>
        </p:spPr>
      </p:pic>
    </p:spTree>
    <p:extLst>
      <p:ext uri="{BB962C8B-B14F-4D97-AF65-F5344CB8AC3E}">
        <p14:creationId xmlns:p14="http://schemas.microsoft.com/office/powerpoint/2010/main" val="28789704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0"/>
            <a:ext cx="7477439" cy="6581328"/>
          </a:xfrm>
        </p:spPr>
      </p:pic>
    </p:spTree>
    <p:extLst>
      <p:ext uri="{BB962C8B-B14F-4D97-AF65-F5344CB8AC3E}">
        <p14:creationId xmlns:p14="http://schemas.microsoft.com/office/powerpoint/2010/main" val="12682557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60648"/>
            <a:ext cx="6150120" cy="6264696"/>
          </a:xfrm>
        </p:spPr>
      </p:pic>
    </p:spTree>
    <p:extLst>
      <p:ext uri="{BB962C8B-B14F-4D97-AF65-F5344CB8AC3E}">
        <p14:creationId xmlns:p14="http://schemas.microsoft.com/office/powerpoint/2010/main" val="26983074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56792"/>
            <a:ext cx="6079651" cy="4525963"/>
          </a:xfrm>
        </p:spPr>
      </p:pic>
    </p:spTree>
    <p:extLst>
      <p:ext uri="{BB962C8B-B14F-4D97-AF65-F5344CB8AC3E}">
        <p14:creationId xmlns:p14="http://schemas.microsoft.com/office/powerpoint/2010/main" val="40515597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32656"/>
            <a:ext cx="5698702" cy="5688632"/>
          </a:xfrm>
        </p:spPr>
      </p:pic>
    </p:spTree>
    <p:extLst>
      <p:ext uri="{BB962C8B-B14F-4D97-AF65-F5344CB8AC3E}">
        <p14:creationId xmlns:p14="http://schemas.microsoft.com/office/powerpoint/2010/main" val="9701443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48680"/>
            <a:ext cx="7355163" cy="6509320"/>
          </a:xfrm>
        </p:spPr>
      </p:pic>
    </p:spTree>
    <p:extLst>
      <p:ext uri="{BB962C8B-B14F-4D97-AF65-F5344CB8AC3E}">
        <p14:creationId xmlns:p14="http://schemas.microsoft.com/office/powerpoint/2010/main" val="1524885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6632"/>
            <a:ext cx="6708872" cy="6581328"/>
          </a:xfrm>
        </p:spPr>
      </p:pic>
    </p:spTree>
    <p:extLst>
      <p:ext uri="{BB962C8B-B14F-4D97-AF65-F5344CB8AC3E}">
        <p14:creationId xmlns:p14="http://schemas.microsoft.com/office/powerpoint/2010/main" val="19339561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340768"/>
            <a:ext cx="5037229" cy="452596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58924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065490"/>
            <a:ext cx="1375397" cy="77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85888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</Words>
  <Application>Microsoft Office PowerPoint</Application>
  <PresentationFormat>Affichage à l'écran (4:3)</PresentationFormat>
  <Paragraphs>1</Paragraphs>
  <Slides>42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JLB</dc:title>
  <dc:creator>Perroquet34740</dc:creator>
  <cp:lastModifiedBy>Jean-louis</cp:lastModifiedBy>
  <cp:revision>2</cp:revision>
  <dcterms:created xsi:type="dcterms:W3CDTF">2021-04-07T15:53:38Z</dcterms:created>
  <dcterms:modified xsi:type="dcterms:W3CDTF">2021-04-07T16:17:06Z</dcterms:modified>
</cp:coreProperties>
</file>