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87" r:id="rId3"/>
    <p:sldId id="256" r:id="rId4"/>
    <p:sldId id="288" r:id="rId5"/>
    <p:sldId id="279" r:id="rId6"/>
    <p:sldId id="289" r:id="rId7"/>
    <p:sldId id="266" r:id="rId8"/>
    <p:sldId id="290" r:id="rId9"/>
    <p:sldId id="280" r:id="rId10"/>
    <p:sldId id="291" r:id="rId11"/>
    <p:sldId id="260" r:id="rId12"/>
    <p:sldId id="292" r:id="rId13"/>
    <p:sldId id="281" r:id="rId14"/>
    <p:sldId id="293" r:id="rId15"/>
    <p:sldId id="267" r:id="rId16"/>
    <p:sldId id="294" r:id="rId17"/>
    <p:sldId id="282" r:id="rId18"/>
    <p:sldId id="295" r:id="rId19"/>
    <p:sldId id="257" r:id="rId20"/>
    <p:sldId id="296" r:id="rId21"/>
    <p:sldId id="283" r:id="rId22"/>
    <p:sldId id="297" r:id="rId23"/>
    <p:sldId id="261" r:id="rId24"/>
    <p:sldId id="298" r:id="rId25"/>
    <p:sldId id="284" r:id="rId26"/>
    <p:sldId id="268" r:id="rId27"/>
    <p:sldId id="285" r:id="rId28"/>
    <p:sldId id="258" r:id="rId29"/>
    <p:sldId id="269" r:id="rId30"/>
    <p:sldId id="262" r:id="rId31"/>
    <p:sldId id="270" r:id="rId32"/>
    <p:sldId id="259" r:id="rId33"/>
    <p:sldId id="271" r:id="rId34"/>
    <p:sldId id="263" r:id="rId35"/>
    <p:sldId id="272" r:id="rId36"/>
    <p:sldId id="264" r:id="rId37"/>
    <p:sldId id="273" r:id="rId38"/>
    <p:sldId id="265" r:id="rId39"/>
    <p:sldId id="274" r:id="rId40"/>
    <p:sldId id="275" r:id="rId41"/>
    <p:sldId id="276" r:id="rId42"/>
    <p:sldId id="278" r:id="rId43"/>
    <p:sldId id="277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1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F0A85F8-0396-4A3D-8741-F9FFA36E29DE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8B3C7D8-A185-4995-8BC3-A72D0436308B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07504" y="548680"/>
            <a:ext cx="81539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HUMOUR  EN  VRAC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275" y="5373216"/>
            <a:ext cx="1609725" cy="1428750"/>
          </a:xfrm>
          <a:prstGeom prst="rect">
            <a:avLst/>
          </a:prstGeom>
        </p:spPr>
      </p:pic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487048"/>
            <a:ext cx="3505807" cy="5285371"/>
          </a:xfrm>
        </p:spPr>
      </p:pic>
    </p:spTree>
    <p:extLst>
      <p:ext uri="{BB962C8B-B14F-4D97-AF65-F5344CB8AC3E}">
        <p14:creationId xmlns:p14="http://schemas.microsoft.com/office/powerpoint/2010/main" val="290690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  <p:sndAc>
          <p:stSnd loop="1">
            <p:snd r:embed="rId2" name="Musique Humour 6.wav"/>
          </p:stSnd>
        </p:sndAc>
      </p:transition>
    </mc:Choice>
    <mc:Fallback xmlns="">
      <p:transition spd="slow">
        <p:wheel spokes="1"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5049268" cy="7139982"/>
          </a:xfrm>
        </p:spPr>
      </p:pic>
    </p:spTree>
    <p:extLst>
      <p:ext uri="{BB962C8B-B14F-4D97-AF65-F5344CB8AC3E}">
        <p14:creationId xmlns:p14="http://schemas.microsoft.com/office/powerpoint/2010/main" val="269141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4511"/>
            <a:ext cx="5184575" cy="682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1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26670" cy="6026670"/>
          </a:xfrm>
        </p:spPr>
      </p:pic>
    </p:spTree>
    <p:extLst>
      <p:ext uri="{BB962C8B-B14F-4D97-AF65-F5344CB8AC3E}">
        <p14:creationId xmlns:p14="http://schemas.microsoft.com/office/powerpoint/2010/main" val="98423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0648"/>
            <a:ext cx="5653067" cy="6232275"/>
          </a:xfrm>
        </p:spPr>
      </p:pic>
    </p:spTree>
    <p:extLst>
      <p:ext uri="{BB962C8B-B14F-4D97-AF65-F5344CB8AC3E}">
        <p14:creationId xmlns:p14="http://schemas.microsoft.com/office/powerpoint/2010/main" val="427614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0" y="1340768"/>
            <a:ext cx="8049447" cy="4526930"/>
          </a:xfrm>
        </p:spPr>
      </p:pic>
    </p:spTree>
    <p:extLst>
      <p:ext uri="{BB962C8B-B14F-4D97-AF65-F5344CB8AC3E}">
        <p14:creationId xmlns:p14="http://schemas.microsoft.com/office/powerpoint/2010/main" val="140308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6632"/>
            <a:ext cx="5832648" cy="6572340"/>
          </a:xfrm>
        </p:spPr>
      </p:pic>
    </p:spTree>
    <p:extLst>
      <p:ext uri="{BB962C8B-B14F-4D97-AF65-F5344CB8AC3E}">
        <p14:creationId xmlns:p14="http://schemas.microsoft.com/office/powerpoint/2010/main" val="17525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475379" cy="6061675"/>
          </a:xfrm>
        </p:spPr>
      </p:pic>
    </p:spTree>
    <p:extLst>
      <p:ext uri="{BB962C8B-B14F-4D97-AF65-F5344CB8AC3E}">
        <p14:creationId xmlns:p14="http://schemas.microsoft.com/office/powerpoint/2010/main" val="415426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20688"/>
            <a:ext cx="6462408" cy="5789240"/>
          </a:xfrm>
        </p:spPr>
      </p:pic>
    </p:spTree>
    <p:extLst>
      <p:ext uri="{BB962C8B-B14F-4D97-AF65-F5344CB8AC3E}">
        <p14:creationId xmlns:p14="http://schemas.microsoft.com/office/powerpoint/2010/main" val="298948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6550734" cy="5832053"/>
          </a:xfrm>
        </p:spPr>
      </p:pic>
    </p:spTree>
    <p:extLst>
      <p:ext uri="{BB962C8B-B14F-4D97-AF65-F5344CB8AC3E}">
        <p14:creationId xmlns:p14="http://schemas.microsoft.com/office/powerpoint/2010/main" val="174610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4452"/>
            <a:ext cx="5112568" cy="7078941"/>
          </a:xfrm>
        </p:spPr>
      </p:pic>
    </p:spTree>
    <p:extLst>
      <p:ext uri="{BB962C8B-B14F-4D97-AF65-F5344CB8AC3E}">
        <p14:creationId xmlns:p14="http://schemas.microsoft.com/office/powerpoint/2010/main" val="393901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6632"/>
            <a:ext cx="5952295" cy="7035284"/>
          </a:xfrm>
        </p:spPr>
      </p:pic>
    </p:spTree>
    <p:extLst>
      <p:ext uri="{BB962C8B-B14F-4D97-AF65-F5344CB8AC3E}">
        <p14:creationId xmlns:p14="http://schemas.microsoft.com/office/powerpoint/2010/main" val="332521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60630" cy="7214516"/>
          </a:xfrm>
        </p:spPr>
      </p:pic>
    </p:spTree>
    <p:extLst>
      <p:ext uri="{BB962C8B-B14F-4D97-AF65-F5344CB8AC3E}">
        <p14:creationId xmlns:p14="http://schemas.microsoft.com/office/powerpoint/2010/main" val="200625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171400"/>
            <a:ext cx="7129751" cy="7281449"/>
          </a:xfrm>
        </p:spPr>
      </p:pic>
    </p:spTree>
    <p:extLst>
      <p:ext uri="{BB962C8B-B14F-4D97-AF65-F5344CB8AC3E}">
        <p14:creationId xmlns:p14="http://schemas.microsoft.com/office/powerpoint/2010/main" val="115623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8640"/>
            <a:ext cx="6799372" cy="6165304"/>
          </a:xfrm>
        </p:spPr>
      </p:pic>
    </p:spTree>
    <p:extLst>
      <p:ext uri="{BB962C8B-B14F-4D97-AF65-F5344CB8AC3E}">
        <p14:creationId xmlns:p14="http://schemas.microsoft.com/office/powerpoint/2010/main" val="86373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146" y="1600200"/>
            <a:ext cx="5757707" cy="4708525"/>
          </a:xfrm>
        </p:spPr>
      </p:pic>
    </p:spTree>
    <p:extLst>
      <p:ext uri="{BB962C8B-B14F-4D97-AF65-F5344CB8AC3E}">
        <p14:creationId xmlns:p14="http://schemas.microsoft.com/office/powerpoint/2010/main" val="253056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8640"/>
            <a:ext cx="6176114" cy="6293296"/>
          </a:xfrm>
        </p:spPr>
      </p:pic>
    </p:spTree>
    <p:extLst>
      <p:ext uri="{BB962C8B-B14F-4D97-AF65-F5344CB8AC3E}">
        <p14:creationId xmlns:p14="http://schemas.microsoft.com/office/powerpoint/2010/main" val="2541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1649"/>
            <a:ext cx="5300892" cy="6511653"/>
          </a:xfrm>
        </p:spPr>
      </p:pic>
    </p:spTree>
    <p:extLst>
      <p:ext uri="{BB962C8B-B14F-4D97-AF65-F5344CB8AC3E}">
        <p14:creationId xmlns:p14="http://schemas.microsoft.com/office/powerpoint/2010/main" val="256729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39951" cy="5030180"/>
          </a:xfrm>
        </p:spPr>
      </p:pic>
    </p:spTree>
    <p:extLst>
      <p:ext uri="{BB962C8B-B14F-4D97-AF65-F5344CB8AC3E}">
        <p14:creationId xmlns:p14="http://schemas.microsoft.com/office/powerpoint/2010/main" val="395798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99392"/>
            <a:ext cx="5541187" cy="8646561"/>
          </a:xfrm>
        </p:spPr>
      </p:pic>
    </p:spTree>
    <p:extLst>
      <p:ext uri="{BB962C8B-B14F-4D97-AF65-F5344CB8AC3E}">
        <p14:creationId xmlns:p14="http://schemas.microsoft.com/office/powerpoint/2010/main" val="389474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9225"/>
            <a:ext cx="7318652" cy="6437312"/>
          </a:xfrm>
        </p:spPr>
      </p:pic>
    </p:spTree>
    <p:extLst>
      <p:ext uri="{BB962C8B-B14F-4D97-AF65-F5344CB8AC3E}">
        <p14:creationId xmlns:p14="http://schemas.microsoft.com/office/powerpoint/2010/main" val="390143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7039266" cy="7025884"/>
          </a:xfrm>
        </p:spPr>
      </p:pic>
    </p:spTree>
    <p:extLst>
      <p:ext uri="{BB962C8B-B14F-4D97-AF65-F5344CB8AC3E}">
        <p14:creationId xmlns:p14="http://schemas.microsoft.com/office/powerpoint/2010/main" val="413297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17522"/>
            <a:ext cx="5616624" cy="7020781"/>
          </a:xfrm>
        </p:spPr>
      </p:pic>
    </p:spTree>
    <p:extLst>
      <p:ext uri="{BB962C8B-B14F-4D97-AF65-F5344CB8AC3E}">
        <p14:creationId xmlns:p14="http://schemas.microsoft.com/office/powerpoint/2010/main" val="320472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25304"/>
            <a:ext cx="6935644" cy="6420497"/>
          </a:xfrm>
        </p:spPr>
      </p:pic>
    </p:spTree>
    <p:extLst>
      <p:ext uri="{BB962C8B-B14F-4D97-AF65-F5344CB8AC3E}">
        <p14:creationId xmlns:p14="http://schemas.microsoft.com/office/powerpoint/2010/main" val="2228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6632"/>
            <a:ext cx="5155723" cy="6865791"/>
          </a:xfrm>
        </p:spPr>
      </p:pic>
    </p:spTree>
    <p:extLst>
      <p:ext uri="{BB962C8B-B14F-4D97-AF65-F5344CB8AC3E}">
        <p14:creationId xmlns:p14="http://schemas.microsoft.com/office/powerpoint/2010/main" val="424118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36712"/>
            <a:ext cx="6389652" cy="5619269"/>
          </a:xfrm>
        </p:spPr>
      </p:pic>
    </p:spTree>
    <p:extLst>
      <p:ext uri="{BB962C8B-B14F-4D97-AF65-F5344CB8AC3E}">
        <p14:creationId xmlns:p14="http://schemas.microsoft.com/office/powerpoint/2010/main" val="7843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299161" cy="5904656"/>
          </a:xfrm>
        </p:spPr>
      </p:pic>
    </p:spTree>
    <p:extLst>
      <p:ext uri="{BB962C8B-B14F-4D97-AF65-F5344CB8AC3E}">
        <p14:creationId xmlns:p14="http://schemas.microsoft.com/office/powerpoint/2010/main" val="175013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9317"/>
            <a:ext cx="6904438" cy="6792851"/>
          </a:xfrm>
        </p:spPr>
      </p:pic>
    </p:spTree>
    <p:extLst>
      <p:ext uri="{BB962C8B-B14F-4D97-AF65-F5344CB8AC3E}">
        <p14:creationId xmlns:p14="http://schemas.microsoft.com/office/powerpoint/2010/main" val="422301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6632"/>
            <a:ext cx="7096926" cy="7067541"/>
          </a:xfrm>
        </p:spPr>
      </p:pic>
    </p:spTree>
    <p:extLst>
      <p:ext uri="{BB962C8B-B14F-4D97-AF65-F5344CB8AC3E}">
        <p14:creationId xmlns:p14="http://schemas.microsoft.com/office/powerpoint/2010/main" val="162343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332656"/>
            <a:ext cx="6345554" cy="6602312"/>
          </a:xfrm>
        </p:spPr>
      </p:pic>
    </p:spTree>
    <p:extLst>
      <p:ext uri="{BB962C8B-B14F-4D97-AF65-F5344CB8AC3E}">
        <p14:creationId xmlns:p14="http://schemas.microsoft.com/office/powerpoint/2010/main" val="170692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54870"/>
            <a:ext cx="6580657" cy="6588822"/>
          </a:xfrm>
        </p:spPr>
      </p:pic>
    </p:spTree>
    <p:extLst>
      <p:ext uri="{BB962C8B-B14F-4D97-AF65-F5344CB8AC3E}">
        <p14:creationId xmlns:p14="http://schemas.microsoft.com/office/powerpoint/2010/main" val="21615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2168"/>
            <a:ext cx="4896543" cy="7028581"/>
          </a:xfrm>
        </p:spPr>
      </p:pic>
    </p:spTree>
    <p:extLst>
      <p:ext uri="{BB962C8B-B14F-4D97-AF65-F5344CB8AC3E}">
        <p14:creationId xmlns:p14="http://schemas.microsoft.com/office/powerpoint/2010/main" val="32197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483420" cy="5501267"/>
          </a:xfrm>
        </p:spPr>
      </p:pic>
    </p:spTree>
    <p:extLst>
      <p:ext uri="{BB962C8B-B14F-4D97-AF65-F5344CB8AC3E}">
        <p14:creationId xmlns:p14="http://schemas.microsoft.com/office/powerpoint/2010/main" val="264791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7110820" cy="5501208"/>
          </a:xfrm>
        </p:spPr>
      </p:pic>
    </p:spTree>
    <p:extLst>
      <p:ext uri="{BB962C8B-B14F-4D97-AF65-F5344CB8AC3E}">
        <p14:creationId xmlns:p14="http://schemas.microsoft.com/office/powerpoint/2010/main" val="258003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2656"/>
            <a:ext cx="6402868" cy="6093296"/>
          </a:xfrm>
        </p:spPr>
      </p:pic>
    </p:spTree>
    <p:extLst>
      <p:ext uri="{BB962C8B-B14F-4D97-AF65-F5344CB8AC3E}">
        <p14:creationId xmlns:p14="http://schemas.microsoft.com/office/powerpoint/2010/main" val="263681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5777885" cy="6430020"/>
          </a:xfrm>
        </p:spPr>
      </p:pic>
    </p:spTree>
    <p:extLst>
      <p:ext uri="{BB962C8B-B14F-4D97-AF65-F5344CB8AC3E}">
        <p14:creationId xmlns:p14="http://schemas.microsoft.com/office/powerpoint/2010/main" val="36978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76672"/>
            <a:ext cx="7013704" cy="5717232"/>
          </a:xfrm>
        </p:spPr>
      </p:pic>
    </p:spTree>
    <p:extLst>
      <p:ext uri="{BB962C8B-B14F-4D97-AF65-F5344CB8AC3E}">
        <p14:creationId xmlns:p14="http://schemas.microsoft.com/office/powerpoint/2010/main" val="77254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623129" cy="6408712"/>
          </a:xfrm>
        </p:spPr>
      </p:pic>
    </p:spTree>
    <p:extLst>
      <p:ext uri="{BB962C8B-B14F-4D97-AF65-F5344CB8AC3E}">
        <p14:creationId xmlns:p14="http://schemas.microsoft.com/office/powerpoint/2010/main" val="374165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429040" cy="5501208"/>
          </a:xfrm>
        </p:spPr>
      </p:pic>
    </p:spTree>
    <p:extLst>
      <p:ext uri="{BB962C8B-B14F-4D97-AF65-F5344CB8AC3E}">
        <p14:creationId xmlns:p14="http://schemas.microsoft.com/office/powerpoint/2010/main" val="111449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0648"/>
            <a:ext cx="6790870" cy="5720493"/>
          </a:xfrm>
        </p:spPr>
      </p:pic>
    </p:spTree>
    <p:extLst>
      <p:ext uri="{BB962C8B-B14F-4D97-AF65-F5344CB8AC3E}">
        <p14:creationId xmlns:p14="http://schemas.microsoft.com/office/powerpoint/2010/main" val="387155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983"/>
            <a:ext cx="6788775" cy="6365304"/>
          </a:xfrm>
        </p:spPr>
      </p:pic>
    </p:spTree>
    <p:extLst>
      <p:ext uri="{BB962C8B-B14F-4D97-AF65-F5344CB8AC3E}">
        <p14:creationId xmlns:p14="http://schemas.microsoft.com/office/powerpoint/2010/main" val="38743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153569" cy="5612458"/>
          </a:xfrm>
        </p:spPr>
      </p:pic>
    </p:spTree>
    <p:extLst>
      <p:ext uri="{BB962C8B-B14F-4D97-AF65-F5344CB8AC3E}">
        <p14:creationId xmlns:p14="http://schemas.microsoft.com/office/powerpoint/2010/main" val="16543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8229600" cy="436832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877272"/>
            <a:ext cx="1242698" cy="70356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877272"/>
            <a:ext cx="874787" cy="70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7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</p:transition>
    </mc:Choice>
    <mc:Fallback xmlns="">
      <p:transition spd="slow">
        <p:wheel spokes="1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</TotalTime>
  <Words>3</Words>
  <Application>Microsoft Office PowerPoint</Application>
  <PresentationFormat>Affichage à l'écran (4:3)</PresentationFormat>
  <Paragraphs>1</Paragraphs>
  <Slides>43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Apex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- JLB</dc:title>
  <dc:creator>Perroquet34740</dc:creator>
  <cp:lastModifiedBy>Jean-louis</cp:lastModifiedBy>
  <cp:revision>3</cp:revision>
  <dcterms:created xsi:type="dcterms:W3CDTF">2021-02-18T15:30:32Z</dcterms:created>
  <dcterms:modified xsi:type="dcterms:W3CDTF">2021-02-19T13:09:56Z</dcterms:modified>
</cp:coreProperties>
</file>