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oj+OYjfAt50ARqVtX7RTA==" hashData="GDFYy8tsSwH9rjkyHyTx2Xecj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129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8DADBAB-D0C9-4BBC-B41C-B6D02FD95BD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544CF-0EC5-4105-A3C0-628383313EA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6309907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C9543-296D-4A09-8C10-09E0BAF56EA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667382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B4B3C-9241-4F64-BCBC-744C16E6007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5336086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8390C-72C2-4EB7-9991-D7E2652054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8789776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59156-2E79-4881-BE3E-BB78ED2C19E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9675245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4D684-196A-4890-9F11-8F5695A2BB3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3683157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787C3-BAF1-49C0-AF46-2562DB14798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6016587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743F1-D48B-4C31-8FFA-B1B958E4D5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9468539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9D5FD2-BE49-4562-84B7-8F25B7D9DC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929426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308BF-0473-485C-8215-B861E5238BE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0297413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182 h 2182"/>
                <a:gd name="T4" fmla="*/ 4897 w 4897"/>
                <a:gd name="T5" fmla="*/ 2182 h 2182"/>
                <a:gd name="T6" fmla="*/ 4897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 altLang="fr-FR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8160BA9-4DA2-4DCB-9B5F-62376E365DED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zoom/>
  </p:transition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2268538" y="908050"/>
            <a:ext cx="50387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HUMOUR  EN  VRAC</a:t>
            </a:r>
          </a:p>
        </p:txBody>
      </p:sp>
      <p:pic>
        <p:nvPicPr>
          <p:cNvPr id="7173" name="Picture 5" descr="Ane Riant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4675"/>
            <a:ext cx="4668837" cy="46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ouris 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038" y="4724400"/>
            <a:ext cx="1604962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  <p:sndAc>
      <p:stSnd loop="1">
        <p:snd r:embed="rId2" name="Musique Humour 6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8" y="479425"/>
            <a:ext cx="5191125" cy="58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950913"/>
            <a:ext cx="4430713" cy="590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82600"/>
            <a:ext cx="8534400" cy="589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82600"/>
            <a:ext cx="7416800" cy="589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188913"/>
            <a:ext cx="4832350" cy="666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871538"/>
            <a:ext cx="7239000" cy="51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346075"/>
            <a:ext cx="6240463" cy="61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865188"/>
            <a:ext cx="6815137" cy="512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6388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25" y="487363"/>
            <a:ext cx="4983163" cy="58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7412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75" y="0"/>
            <a:ext cx="47926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8436" name="Picture 4" descr="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0"/>
            <a:ext cx="459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9460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333375"/>
            <a:ext cx="6407150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484" name="Picture 4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481013"/>
            <a:ext cx="7862887" cy="589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1508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7077075" cy="530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2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8" y="476250"/>
            <a:ext cx="567372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3556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796925"/>
            <a:ext cx="7450137" cy="526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412750"/>
            <a:ext cx="6056313" cy="603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4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320675"/>
            <a:ext cx="4552950" cy="621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6628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0" y="635000"/>
            <a:ext cx="4829175" cy="62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7652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00188"/>
            <a:ext cx="68580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719138"/>
            <a:ext cx="7604125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9700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836613"/>
            <a:ext cx="5748337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4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836613"/>
            <a:ext cx="8736013" cy="491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1748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38" y="638175"/>
            <a:ext cx="7731125" cy="558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27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2772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1143000"/>
            <a:ext cx="82581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3796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633413"/>
            <a:ext cx="4187825" cy="622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48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4820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125538"/>
            <a:ext cx="8189912" cy="460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58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5844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638175"/>
            <a:ext cx="4965700" cy="558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6868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1412875"/>
            <a:ext cx="8088313" cy="454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7892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87513"/>
            <a:ext cx="8424862" cy="3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8917" name="Picture 5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392113"/>
            <a:ext cx="6145213" cy="607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 descr="Perroquet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949950"/>
            <a:ext cx="1241425" cy="7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9" name="Picture 7" descr="A + 2 -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5661025"/>
            <a:ext cx="1333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</p:sld>
</file>

<file path=ppt/theme/theme1.xml><?xml version="1.0" encoding="utf-8"?>
<a:theme xmlns:a="http://schemas.openxmlformats.org/drawingml/2006/main" name="Couches de verre">
  <a:themeElements>
    <a:clrScheme name="Couches de verre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Couches de verre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uches de verre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ches de verre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0</TotalTime>
  <Words>3</Words>
  <Application>Microsoft Office PowerPoint</Application>
  <PresentationFormat>Affichage à l'écran (4:3)</PresentationFormat>
  <Paragraphs>1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Arial Black</vt:lpstr>
      <vt:lpstr>Times New Roman</vt:lpstr>
      <vt:lpstr>Wingdings</vt:lpstr>
      <vt:lpstr>Couches de verre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N°4 - Perroquet34740</dc:title>
  <dc:creator/>
  <cp:lastModifiedBy/>
  <cp:revision>2</cp:revision>
  <dcterms:created xsi:type="dcterms:W3CDTF">2020-03-03T17:02:28Z</dcterms:created>
  <dcterms:modified xsi:type="dcterms:W3CDTF">2021-08-23T19:03:25Z</dcterms:modified>
</cp:coreProperties>
</file>