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6" r:id="rId3"/>
    <p:sldId id="273" r:id="rId4"/>
    <p:sldId id="263" r:id="rId5"/>
    <p:sldId id="274" r:id="rId6"/>
    <p:sldId id="257" r:id="rId7"/>
    <p:sldId id="275" r:id="rId8"/>
    <p:sldId id="264" r:id="rId9"/>
    <p:sldId id="276" r:id="rId10"/>
    <p:sldId id="258" r:id="rId11"/>
    <p:sldId id="277" r:id="rId12"/>
    <p:sldId id="265" r:id="rId13"/>
    <p:sldId id="278" r:id="rId14"/>
    <p:sldId id="259" r:id="rId15"/>
    <p:sldId id="279" r:id="rId16"/>
    <p:sldId id="260" r:id="rId17"/>
    <p:sldId id="280" r:id="rId18"/>
    <p:sldId id="261" r:id="rId19"/>
    <p:sldId id="281" r:id="rId20"/>
    <p:sldId id="262" r:id="rId21"/>
    <p:sldId id="282" r:id="rId22"/>
    <p:sldId id="266" r:id="rId23"/>
    <p:sldId id="283" r:id="rId24"/>
    <p:sldId id="267" r:id="rId25"/>
    <p:sldId id="284" r:id="rId26"/>
    <p:sldId id="268" r:id="rId27"/>
    <p:sldId id="269" r:id="rId28"/>
    <p:sldId id="270" r:id="rId29"/>
    <p:sldId id="271" r:id="rId30"/>
    <p:sldId id="272" r:id="rId31"/>
    <p:sldId id="285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2797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761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994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27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51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482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217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770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910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1289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502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C68F9-01AB-4BB3-BCE7-00340DDD5354}" type="datetimeFigureOut">
              <a:rPr lang="fr-FR" smtClean="0"/>
              <a:t>28/05/2021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46F08-CD9F-4631-BCDA-163A94BB06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43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408114"/>
            <a:ext cx="5171083" cy="3878312"/>
          </a:xfrm>
        </p:spPr>
      </p:pic>
      <p:sp>
        <p:nvSpPr>
          <p:cNvPr id="4" name="Rectangle 3"/>
          <p:cNvSpPr/>
          <p:nvPr/>
        </p:nvSpPr>
        <p:spPr>
          <a:xfrm>
            <a:off x="1547665" y="1484784"/>
            <a:ext cx="58625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HUMOUR EN VRAC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217" y="5085184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73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Musique Humour 6.wav"/>
          </p:stSnd>
        </p:sndAc>
      </p:transition>
    </mc:Choice>
    <mc:Fallback>
      <p:transition spd="slow"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5304"/>
            <a:ext cx="9252520" cy="820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922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6672"/>
            <a:ext cx="8218261" cy="6048672"/>
          </a:xfrm>
        </p:spPr>
      </p:pic>
    </p:spTree>
    <p:extLst>
      <p:ext uri="{BB962C8B-B14F-4D97-AF65-F5344CB8AC3E}">
        <p14:creationId xmlns:p14="http://schemas.microsoft.com/office/powerpoint/2010/main" val="2883408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610700" cy="7013376"/>
          </a:xfrm>
        </p:spPr>
      </p:pic>
    </p:spTree>
    <p:extLst>
      <p:ext uri="{BB962C8B-B14F-4D97-AF65-F5344CB8AC3E}">
        <p14:creationId xmlns:p14="http://schemas.microsoft.com/office/powerpoint/2010/main" val="3571941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76" y="1600200"/>
            <a:ext cx="8042847" cy="4525963"/>
          </a:xfrm>
        </p:spPr>
      </p:pic>
    </p:spTree>
    <p:extLst>
      <p:ext uri="{BB962C8B-B14F-4D97-AF65-F5344CB8AC3E}">
        <p14:creationId xmlns:p14="http://schemas.microsoft.com/office/powerpoint/2010/main" val="1319486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0648"/>
            <a:ext cx="5082115" cy="6774146"/>
          </a:xfrm>
        </p:spPr>
      </p:pic>
    </p:spTree>
    <p:extLst>
      <p:ext uri="{BB962C8B-B14F-4D97-AF65-F5344CB8AC3E}">
        <p14:creationId xmlns:p14="http://schemas.microsoft.com/office/powerpoint/2010/main" val="671639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95990"/>
            <a:ext cx="6525548" cy="6694536"/>
          </a:xfrm>
        </p:spPr>
      </p:pic>
    </p:spTree>
    <p:extLst>
      <p:ext uri="{BB962C8B-B14F-4D97-AF65-F5344CB8AC3E}">
        <p14:creationId xmlns:p14="http://schemas.microsoft.com/office/powerpoint/2010/main" val="22035591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48680"/>
            <a:ext cx="4806352" cy="6048672"/>
          </a:xfrm>
        </p:spPr>
      </p:pic>
    </p:spTree>
    <p:extLst>
      <p:ext uri="{BB962C8B-B14F-4D97-AF65-F5344CB8AC3E}">
        <p14:creationId xmlns:p14="http://schemas.microsoft.com/office/powerpoint/2010/main" val="1645002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8640"/>
            <a:ext cx="6005159" cy="7735905"/>
          </a:xfrm>
        </p:spPr>
      </p:pic>
    </p:spTree>
    <p:extLst>
      <p:ext uri="{BB962C8B-B14F-4D97-AF65-F5344CB8AC3E}">
        <p14:creationId xmlns:p14="http://schemas.microsoft.com/office/powerpoint/2010/main" val="2178497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980728"/>
            <a:ext cx="5298139" cy="7062093"/>
          </a:xfrm>
        </p:spPr>
      </p:pic>
      <p:sp>
        <p:nvSpPr>
          <p:cNvPr id="5" name="ZoneTexte 4"/>
          <p:cNvSpPr txBox="1"/>
          <p:nvPr/>
        </p:nvSpPr>
        <p:spPr>
          <a:xfrm>
            <a:off x="2699792" y="476672"/>
            <a:ext cx="26773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</a:rPr>
              <a:t>QUOI MA GUEULE !</a:t>
            </a:r>
            <a:endParaRPr lang="fr-F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0735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33236"/>
            <a:ext cx="7279826" cy="5464724"/>
          </a:xfrm>
        </p:spPr>
      </p:pic>
      <p:sp>
        <p:nvSpPr>
          <p:cNvPr id="5" name="ZoneTexte 4"/>
          <p:cNvSpPr txBox="1"/>
          <p:nvPr/>
        </p:nvSpPr>
        <p:spPr>
          <a:xfrm>
            <a:off x="1547664" y="548680"/>
            <a:ext cx="5612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</a:rPr>
              <a:t>J’ai fait ma deuxième injection! </a:t>
            </a:r>
            <a:r>
              <a:rPr lang="fr-FR" dirty="0" smtClean="0"/>
              <a:t>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06058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340768"/>
            <a:ext cx="3744415" cy="5616624"/>
          </a:xfrm>
        </p:spPr>
      </p:pic>
      <p:sp>
        <p:nvSpPr>
          <p:cNvPr id="9" name="ZoneTexte 8"/>
          <p:cNvSpPr txBox="1"/>
          <p:nvPr/>
        </p:nvSpPr>
        <p:spPr>
          <a:xfrm>
            <a:off x="2339752" y="692696"/>
            <a:ext cx="28142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     PRENSENTEZ – Arbre </a:t>
            </a:r>
            <a:r>
              <a:rPr lang="fr-FR" dirty="0" smtClean="0"/>
              <a:t>!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954398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6753181" cy="5069160"/>
          </a:xfrm>
        </p:spPr>
      </p:pic>
    </p:spTree>
    <p:extLst>
      <p:ext uri="{BB962C8B-B14F-4D97-AF65-F5344CB8AC3E}">
        <p14:creationId xmlns:p14="http://schemas.microsoft.com/office/powerpoint/2010/main" val="17814754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88640"/>
            <a:ext cx="5178471" cy="6531864"/>
          </a:xfrm>
        </p:spPr>
      </p:pic>
    </p:spTree>
    <p:extLst>
      <p:ext uri="{BB962C8B-B14F-4D97-AF65-F5344CB8AC3E}">
        <p14:creationId xmlns:p14="http://schemas.microsoft.com/office/powerpoint/2010/main" val="1055782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72816"/>
            <a:ext cx="6029529" cy="4525963"/>
          </a:xfrm>
        </p:spPr>
      </p:pic>
      <p:sp>
        <p:nvSpPr>
          <p:cNvPr id="5" name="ZoneTexte 4"/>
          <p:cNvSpPr txBox="1"/>
          <p:nvPr/>
        </p:nvSpPr>
        <p:spPr>
          <a:xfrm>
            <a:off x="2195736" y="980728"/>
            <a:ext cx="40230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</a:rPr>
              <a:t>LE VATICAN S’EQUIPE !</a:t>
            </a:r>
            <a:endParaRPr lang="fr-F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333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88640"/>
            <a:ext cx="4534519" cy="6408712"/>
          </a:xfrm>
        </p:spPr>
      </p:pic>
    </p:spTree>
    <p:extLst>
      <p:ext uri="{BB962C8B-B14F-4D97-AF65-F5344CB8AC3E}">
        <p14:creationId xmlns:p14="http://schemas.microsoft.com/office/powerpoint/2010/main" val="39109453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44824"/>
            <a:ext cx="6029529" cy="4525963"/>
          </a:xfrm>
        </p:spPr>
      </p:pic>
    </p:spTree>
    <p:extLst>
      <p:ext uri="{BB962C8B-B14F-4D97-AF65-F5344CB8AC3E}">
        <p14:creationId xmlns:p14="http://schemas.microsoft.com/office/powerpoint/2010/main" val="29958671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052736"/>
            <a:ext cx="4470658" cy="5600769"/>
          </a:xfrm>
        </p:spPr>
      </p:pic>
      <p:sp>
        <p:nvSpPr>
          <p:cNvPr id="5" name="ZoneTexte 4"/>
          <p:cNvSpPr txBox="1"/>
          <p:nvPr/>
        </p:nvSpPr>
        <p:spPr>
          <a:xfrm>
            <a:off x="2771800" y="332656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0000"/>
                </a:solidFill>
              </a:rPr>
              <a:t>ELISABETH  INCOGNITO !</a:t>
            </a:r>
            <a:endParaRPr lang="fr-F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8813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401" y="1600200"/>
            <a:ext cx="6683197" cy="4525963"/>
          </a:xfrm>
        </p:spPr>
      </p:pic>
    </p:spTree>
    <p:extLst>
      <p:ext uri="{BB962C8B-B14F-4D97-AF65-F5344CB8AC3E}">
        <p14:creationId xmlns:p14="http://schemas.microsoft.com/office/powerpoint/2010/main" val="1202563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20688"/>
            <a:ext cx="5930334" cy="5976664"/>
          </a:xfrm>
        </p:spPr>
      </p:pic>
    </p:spTree>
    <p:extLst>
      <p:ext uri="{BB962C8B-B14F-4D97-AF65-F5344CB8AC3E}">
        <p14:creationId xmlns:p14="http://schemas.microsoft.com/office/powerpoint/2010/main" val="16626092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92696"/>
            <a:ext cx="7616721" cy="5717232"/>
          </a:xfrm>
        </p:spPr>
      </p:pic>
    </p:spTree>
    <p:extLst>
      <p:ext uri="{BB962C8B-B14F-4D97-AF65-F5344CB8AC3E}">
        <p14:creationId xmlns:p14="http://schemas.microsoft.com/office/powerpoint/2010/main" val="10003504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6858000" cy="6072188"/>
          </a:xfrm>
        </p:spPr>
      </p:pic>
    </p:spTree>
    <p:extLst>
      <p:ext uri="{BB962C8B-B14F-4D97-AF65-F5344CB8AC3E}">
        <p14:creationId xmlns:p14="http://schemas.microsoft.com/office/powerpoint/2010/main" val="31822069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0"/>
            <a:ext cx="5839865" cy="7031675"/>
          </a:xfrm>
        </p:spPr>
      </p:pic>
    </p:spTree>
    <p:extLst>
      <p:ext uri="{BB962C8B-B14F-4D97-AF65-F5344CB8AC3E}">
        <p14:creationId xmlns:p14="http://schemas.microsoft.com/office/powerpoint/2010/main" val="28431323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8809"/>
            <a:ext cx="5230801" cy="9317986"/>
          </a:xfrm>
        </p:spPr>
      </p:pic>
    </p:spTree>
    <p:extLst>
      <p:ext uri="{BB962C8B-B14F-4D97-AF65-F5344CB8AC3E}">
        <p14:creationId xmlns:p14="http://schemas.microsoft.com/office/powerpoint/2010/main" val="39033182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475" y="1702687"/>
            <a:ext cx="6115050" cy="4320988"/>
          </a:xfrm>
        </p:spPr>
      </p:pic>
    </p:spTree>
    <p:extLst>
      <p:ext uri="{BB962C8B-B14F-4D97-AF65-F5344CB8AC3E}">
        <p14:creationId xmlns:p14="http://schemas.microsoft.com/office/powerpoint/2010/main" val="18861343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96841"/>
            <a:ext cx="6581328" cy="6581328"/>
          </a:xfrm>
        </p:spPr>
      </p:pic>
    </p:spTree>
    <p:extLst>
      <p:ext uri="{BB962C8B-B14F-4D97-AF65-F5344CB8AC3E}">
        <p14:creationId xmlns:p14="http://schemas.microsoft.com/office/powerpoint/2010/main" val="4855198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8343641" cy="5933256"/>
          </a:xfrm>
        </p:spPr>
      </p:pic>
    </p:spTree>
    <p:extLst>
      <p:ext uri="{BB962C8B-B14F-4D97-AF65-F5344CB8AC3E}">
        <p14:creationId xmlns:p14="http://schemas.microsoft.com/office/powerpoint/2010/main" val="1644808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-15207"/>
            <a:ext cx="5680567" cy="7473294"/>
          </a:xfrm>
        </p:spPr>
      </p:pic>
    </p:spTree>
    <p:extLst>
      <p:ext uri="{BB962C8B-B14F-4D97-AF65-F5344CB8AC3E}">
        <p14:creationId xmlns:p14="http://schemas.microsoft.com/office/powerpoint/2010/main" val="25133852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-26627"/>
            <a:ext cx="4464496" cy="6713720"/>
          </a:xfrm>
        </p:spPr>
      </p:pic>
    </p:spTree>
    <p:extLst>
      <p:ext uri="{BB962C8B-B14F-4D97-AF65-F5344CB8AC3E}">
        <p14:creationId xmlns:p14="http://schemas.microsoft.com/office/powerpoint/2010/main" val="69318230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15" y="1600200"/>
            <a:ext cx="8069769" cy="4525963"/>
          </a:xfrm>
        </p:spPr>
      </p:pic>
    </p:spTree>
    <p:extLst>
      <p:ext uri="{BB962C8B-B14F-4D97-AF65-F5344CB8AC3E}">
        <p14:creationId xmlns:p14="http://schemas.microsoft.com/office/powerpoint/2010/main" val="14716969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1831"/>
            <a:ext cx="5087794" cy="5916040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589240"/>
            <a:ext cx="1450851" cy="117726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944739"/>
            <a:ext cx="1458722" cy="82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95778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26</Words>
  <Application>Microsoft Office PowerPoint</Application>
  <PresentationFormat>Affichage à l'écran (4:3)</PresentationFormat>
  <Paragraphs>6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JLB</dc:title>
  <dc:creator>Perroquet34740</dc:creator>
  <cp:lastModifiedBy>Jean-louis</cp:lastModifiedBy>
  <cp:revision>2</cp:revision>
  <dcterms:created xsi:type="dcterms:W3CDTF">2021-05-28T17:33:38Z</dcterms:created>
  <dcterms:modified xsi:type="dcterms:W3CDTF">2021-05-28T18:00:22Z</dcterms:modified>
</cp:coreProperties>
</file>