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8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591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301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6568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06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060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953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847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247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0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683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86870-9B7E-4CF5-AA6D-EA550D215843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29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D86870-9B7E-4CF5-AA6D-EA550D215843}" type="datetimeFigureOut">
              <a:rPr lang="fr-FR" smtClean="0"/>
              <a:t>14/08/2021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F56DB1-CD15-4B16-BD19-49DBD53664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9910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124744"/>
            <a:ext cx="5949724" cy="470954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75657" y="0"/>
            <a:ext cx="593455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HUMOUR EN VRAC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703" y="5157192"/>
            <a:ext cx="1379755" cy="2204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797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 loop="1">
            <p:snd r:embed="rId2" name="Musique Humour 6.wav"/>
          </p:stSnd>
        </p:sndAc>
      </p:transition>
    </mc:Choice>
    <mc:Fallback>
      <p:transition spd="slow"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5750"/>
            <a:ext cx="7231533" cy="7231533"/>
          </a:xfrm>
        </p:spPr>
      </p:pic>
    </p:spTree>
    <p:extLst>
      <p:ext uri="{BB962C8B-B14F-4D97-AF65-F5344CB8AC3E}">
        <p14:creationId xmlns:p14="http://schemas.microsoft.com/office/powerpoint/2010/main" val="796060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60" y="167594"/>
            <a:ext cx="8871114" cy="6653336"/>
          </a:xfrm>
        </p:spPr>
      </p:pic>
    </p:spTree>
    <p:extLst>
      <p:ext uri="{BB962C8B-B14F-4D97-AF65-F5344CB8AC3E}">
        <p14:creationId xmlns:p14="http://schemas.microsoft.com/office/powerpoint/2010/main" val="2762772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-11360"/>
            <a:ext cx="6691265" cy="6869360"/>
          </a:xfrm>
        </p:spPr>
      </p:pic>
    </p:spTree>
    <p:extLst>
      <p:ext uri="{BB962C8B-B14F-4D97-AF65-F5344CB8AC3E}">
        <p14:creationId xmlns:p14="http://schemas.microsoft.com/office/powerpoint/2010/main" val="34383400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560" y="-99392"/>
            <a:ext cx="10036897" cy="6869360"/>
          </a:xfrm>
        </p:spPr>
      </p:pic>
    </p:spTree>
    <p:extLst>
      <p:ext uri="{BB962C8B-B14F-4D97-AF65-F5344CB8AC3E}">
        <p14:creationId xmlns:p14="http://schemas.microsoft.com/office/powerpoint/2010/main" val="7406097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1"/>
            <a:ext cx="5712960" cy="7085843"/>
          </a:xfrm>
        </p:spPr>
      </p:pic>
    </p:spTree>
    <p:extLst>
      <p:ext uri="{BB962C8B-B14F-4D97-AF65-F5344CB8AC3E}">
        <p14:creationId xmlns:p14="http://schemas.microsoft.com/office/powerpoint/2010/main" val="41335041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-26687"/>
            <a:ext cx="6145008" cy="7621717"/>
          </a:xfrm>
        </p:spPr>
      </p:pic>
    </p:spTree>
    <p:extLst>
      <p:ext uri="{BB962C8B-B14F-4D97-AF65-F5344CB8AC3E}">
        <p14:creationId xmlns:p14="http://schemas.microsoft.com/office/powerpoint/2010/main" val="37137569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0384"/>
            <a:ext cx="7197775" cy="6869360"/>
          </a:xfrm>
        </p:spPr>
      </p:pic>
    </p:spTree>
    <p:extLst>
      <p:ext uri="{BB962C8B-B14F-4D97-AF65-F5344CB8AC3E}">
        <p14:creationId xmlns:p14="http://schemas.microsoft.com/office/powerpoint/2010/main" val="4195806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-13014"/>
            <a:ext cx="4657454" cy="8278937"/>
          </a:xfrm>
        </p:spPr>
      </p:pic>
    </p:spTree>
    <p:extLst>
      <p:ext uri="{BB962C8B-B14F-4D97-AF65-F5344CB8AC3E}">
        <p14:creationId xmlns:p14="http://schemas.microsoft.com/office/powerpoint/2010/main" val="23212412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60648"/>
            <a:ext cx="5832841" cy="6631253"/>
          </a:xfrm>
        </p:spPr>
      </p:pic>
    </p:spTree>
    <p:extLst>
      <p:ext uri="{BB962C8B-B14F-4D97-AF65-F5344CB8AC3E}">
        <p14:creationId xmlns:p14="http://schemas.microsoft.com/office/powerpoint/2010/main" val="12892104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58838"/>
            <a:ext cx="5688632" cy="6799162"/>
          </a:xfrm>
        </p:spPr>
      </p:pic>
    </p:spTree>
    <p:extLst>
      <p:ext uri="{BB962C8B-B14F-4D97-AF65-F5344CB8AC3E}">
        <p14:creationId xmlns:p14="http://schemas.microsoft.com/office/powerpoint/2010/main" val="15532504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88640"/>
            <a:ext cx="7335125" cy="6149280"/>
          </a:xfrm>
        </p:spPr>
      </p:pic>
    </p:spTree>
    <p:extLst>
      <p:ext uri="{BB962C8B-B14F-4D97-AF65-F5344CB8AC3E}">
        <p14:creationId xmlns:p14="http://schemas.microsoft.com/office/powerpoint/2010/main" val="25332942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32656"/>
            <a:ext cx="5882251" cy="6005264"/>
          </a:xfrm>
        </p:spPr>
      </p:pic>
    </p:spTree>
    <p:extLst>
      <p:ext uri="{BB962C8B-B14F-4D97-AF65-F5344CB8AC3E}">
        <p14:creationId xmlns:p14="http://schemas.microsoft.com/office/powerpoint/2010/main" val="24656486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88640"/>
            <a:ext cx="6542915" cy="6480720"/>
          </a:xfrm>
        </p:spPr>
      </p:pic>
    </p:spTree>
    <p:extLst>
      <p:ext uri="{BB962C8B-B14F-4D97-AF65-F5344CB8AC3E}">
        <p14:creationId xmlns:p14="http://schemas.microsoft.com/office/powerpoint/2010/main" val="8901681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88640"/>
            <a:ext cx="5851243" cy="6869360"/>
          </a:xfrm>
        </p:spPr>
      </p:pic>
    </p:spTree>
    <p:extLst>
      <p:ext uri="{BB962C8B-B14F-4D97-AF65-F5344CB8AC3E}">
        <p14:creationId xmlns:p14="http://schemas.microsoft.com/office/powerpoint/2010/main" val="23080735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80728"/>
            <a:ext cx="6971074" cy="5141168"/>
          </a:xfrm>
        </p:spPr>
      </p:pic>
    </p:spTree>
    <p:extLst>
      <p:ext uri="{BB962C8B-B14F-4D97-AF65-F5344CB8AC3E}">
        <p14:creationId xmlns:p14="http://schemas.microsoft.com/office/powerpoint/2010/main" val="20243873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32656"/>
            <a:ext cx="6177015" cy="6987309"/>
          </a:xfrm>
        </p:spPr>
      </p:pic>
    </p:spTree>
    <p:extLst>
      <p:ext uri="{BB962C8B-B14F-4D97-AF65-F5344CB8AC3E}">
        <p14:creationId xmlns:p14="http://schemas.microsoft.com/office/powerpoint/2010/main" val="23085231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8229715" cy="6378029"/>
          </a:xfrm>
        </p:spPr>
      </p:pic>
    </p:spTree>
    <p:extLst>
      <p:ext uri="{BB962C8B-B14F-4D97-AF65-F5344CB8AC3E}">
        <p14:creationId xmlns:p14="http://schemas.microsoft.com/office/powerpoint/2010/main" val="19240553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60648"/>
            <a:ext cx="6521717" cy="6509320"/>
          </a:xfrm>
        </p:spPr>
      </p:pic>
    </p:spTree>
    <p:extLst>
      <p:ext uri="{BB962C8B-B14F-4D97-AF65-F5344CB8AC3E}">
        <p14:creationId xmlns:p14="http://schemas.microsoft.com/office/powerpoint/2010/main" val="34588435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556333"/>
            <a:ext cx="6295429" cy="6295429"/>
          </a:xfrm>
        </p:spPr>
      </p:pic>
    </p:spTree>
    <p:extLst>
      <p:ext uri="{BB962C8B-B14F-4D97-AF65-F5344CB8AC3E}">
        <p14:creationId xmlns:p14="http://schemas.microsoft.com/office/powerpoint/2010/main" val="22585586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-12636"/>
            <a:ext cx="4707434" cy="8051674"/>
          </a:xfrm>
        </p:spPr>
      </p:pic>
    </p:spTree>
    <p:extLst>
      <p:ext uri="{BB962C8B-B14F-4D97-AF65-F5344CB8AC3E}">
        <p14:creationId xmlns:p14="http://schemas.microsoft.com/office/powerpoint/2010/main" val="11567298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76672"/>
            <a:ext cx="7163337" cy="6005264"/>
          </a:xfrm>
        </p:spPr>
      </p:pic>
    </p:spTree>
    <p:extLst>
      <p:ext uri="{BB962C8B-B14F-4D97-AF65-F5344CB8AC3E}">
        <p14:creationId xmlns:p14="http://schemas.microsoft.com/office/powerpoint/2010/main" val="27831915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979326"/>
            <a:ext cx="4592777" cy="5718633"/>
          </a:xfrm>
        </p:spPr>
      </p:pic>
      <p:sp>
        <p:nvSpPr>
          <p:cNvPr id="5" name="Rectangle 4"/>
          <p:cNvSpPr/>
          <p:nvPr/>
        </p:nvSpPr>
        <p:spPr>
          <a:xfrm>
            <a:off x="1619672" y="1052736"/>
            <a:ext cx="608751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UN ENFANT CACHE ?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48577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88640"/>
            <a:ext cx="6921998" cy="6869360"/>
          </a:xfrm>
        </p:spPr>
      </p:pic>
    </p:spTree>
    <p:extLst>
      <p:ext uri="{BB962C8B-B14F-4D97-AF65-F5344CB8AC3E}">
        <p14:creationId xmlns:p14="http://schemas.microsoft.com/office/powerpoint/2010/main" val="27710020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22701"/>
            <a:ext cx="6704318" cy="6653336"/>
          </a:xfrm>
        </p:spPr>
      </p:pic>
    </p:spTree>
    <p:extLst>
      <p:ext uri="{BB962C8B-B14F-4D97-AF65-F5344CB8AC3E}">
        <p14:creationId xmlns:p14="http://schemas.microsoft.com/office/powerpoint/2010/main" val="11966842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-171400"/>
            <a:ext cx="5441046" cy="7578983"/>
          </a:xfrm>
        </p:spPr>
      </p:pic>
    </p:spTree>
    <p:extLst>
      <p:ext uri="{BB962C8B-B14F-4D97-AF65-F5344CB8AC3E}">
        <p14:creationId xmlns:p14="http://schemas.microsoft.com/office/powerpoint/2010/main" val="411706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587396"/>
            <a:ext cx="6410842" cy="6263927"/>
          </a:xfrm>
        </p:spPr>
      </p:pic>
    </p:spTree>
    <p:extLst>
      <p:ext uri="{BB962C8B-B14F-4D97-AF65-F5344CB8AC3E}">
        <p14:creationId xmlns:p14="http://schemas.microsoft.com/office/powerpoint/2010/main" val="32356032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-72115"/>
            <a:ext cx="4918456" cy="6930115"/>
          </a:xfrm>
        </p:spPr>
      </p:pic>
    </p:spTree>
    <p:extLst>
      <p:ext uri="{BB962C8B-B14F-4D97-AF65-F5344CB8AC3E}">
        <p14:creationId xmlns:p14="http://schemas.microsoft.com/office/powerpoint/2010/main" val="28508970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16632"/>
            <a:ext cx="5132902" cy="6928443"/>
          </a:xfrm>
        </p:spPr>
      </p:pic>
    </p:spTree>
    <p:extLst>
      <p:ext uri="{BB962C8B-B14F-4D97-AF65-F5344CB8AC3E}">
        <p14:creationId xmlns:p14="http://schemas.microsoft.com/office/powerpoint/2010/main" val="8726123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0"/>
            <a:ext cx="7472603" cy="6725344"/>
          </a:xfrm>
        </p:spPr>
      </p:pic>
    </p:spTree>
    <p:extLst>
      <p:ext uri="{BB962C8B-B14F-4D97-AF65-F5344CB8AC3E}">
        <p14:creationId xmlns:p14="http://schemas.microsoft.com/office/powerpoint/2010/main" val="15360833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677" y="1600200"/>
            <a:ext cx="6562646" cy="4525963"/>
          </a:xfrm>
        </p:spPr>
      </p:pic>
    </p:spTree>
    <p:extLst>
      <p:ext uri="{BB962C8B-B14F-4D97-AF65-F5344CB8AC3E}">
        <p14:creationId xmlns:p14="http://schemas.microsoft.com/office/powerpoint/2010/main" val="225609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76672"/>
            <a:ext cx="5861248" cy="5861248"/>
          </a:xfrm>
        </p:spPr>
      </p:pic>
    </p:spTree>
    <p:extLst>
      <p:ext uri="{BB962C8B-B14F-4D97-AF65-F5344CB8AC3E}">
        <p14:creationId xmlns:p14="http://schemas.microsoft.com/office/powerpoint/2010/main" val="13289740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784"/>
            <a:ext cx="8383498" cy="4467522"/>
          </a:xfrm>
        </p:spPr>
      </p:pic>
    </p:spTree>
    <p:extLst>
      <p:ext uri="{BB962C8B-B14F-4D97-AF65-F5344CB8AC3E}">
        <p14:creationId xmlns:p14="http://schemas.microsoft.com/office/powerpoint/2010/main" val="26782874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99392"/>
            <a:ext cx="5479257" cy="6862476"/>
          </a:xfrm>
        </p:spPr>
      </p:pic>
    </p:spTree>
    <p:extLst>
      <p:ext uri="{BB962C8B-B14F-4D97-AF65-F5344CB8AC3E}">
        <p14:creationId xmlns:p14="http://schemas.microsoft.com/office/powerpoint/2010/main" val="17808172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-99392"/>
            <a:ext cx="7312586" cy="6581328"/>
          </a:xfrm>
        </p:spPr>
      </p:pic>
    </p:spTree>
    <p:extLst>
      <p:ext uri="{BB962C8B-B14F-4D97-AF65-F5344CB8AC3E}">
        <p14:creationId xmlns:p14="http://schemas.microsoft.com/office/powerpoint/2010/main" val="5518139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171400"/>
            <a:ext cx="5904178" cy="8436609"/>
          </a:xfrm>
        </p:spPr>
      </p:pic>
    </p:spTree>
    <p:extLst>
      <p:ext uri="{BB962C8B-B14F-4D97-AF65-F5344CB8AC3E}">
        <p14:creationId xmlns:p14="http://schemas.microsoft.com/office/powerpoint/2010/main" val="18582517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60648"/>
            <a:ext cx="5553750" cy="6434090"/>
          </a:xfrm>
        </p:spPr>
      </p:pic>
    </p:spTree>
    <p:extLst>
      <p:ext uri="{BB962C8B-B14F-4D97-AF65-F5344CB8AC3E}">
        <p14:creationId xmlns:p14="http://schemas.microsoft.com/office/powerpoint/2010/main" val="236335067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0"/>
            <a:ext cx="5163188" cy="7147191"/>
          </a:xfrm>
        </p:spPr>
      </p:pic>
    </p:spTree>
    <p:extLst>
      <p:ext uri="{BB962C8B-B14F-4D97-AF65-F5344CB8AC3E}">
        <p14:creationId xmlns:p14="http://schemas.microsoft.com/office/powerpoint/2010/main" val="65924663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6632"/>
            <a:ext cx="6869360" cy="6869360"/>
          </a:xfrm>
        </p:spPr>
      </p:pic>
    </p:spTree>
    <p:extLst>
      <p:ext uri="{BB962C8B-B14F-4D97-AF65-F5344CB8AC3E}">
        <p14:creationId xmlns:p14="http://schemas.microsoft.com/office/powerpoint/2010/main" val="838231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88640"/>
            <a:ext cx="5600768" cy="6827603"/>
          </a:xfrm>
        </p:spPr>
      </p:pic>
    </p:spTree>
    <p:extLst>
      <p:ext uri="{BB962C8B-B14F-4D97-AF65-F5344CB8AC3E}">
        <p14:creationId xmlns:p14="http://schemas.microsoft.com/office/powerpoint/2010/main" val="10221847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8859565" cy="6509320"/>
          </a:xfrm>
        </p:spPr>
      </p:pic>
    </p:spTree>
    <p:extLst>
      <p:ext uri="{BB962C8B-B14F-4D97-AF65-F5344CB8AC3E}">
        <p14:creationId xmlns:p14="http://schemas.microsoft.com/office/powerpoint/2010/main" val="311131080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32656"/>
            <a:ext cx="6080754" cy="5717232"/>
          </a:xfrm>
        </p:spPr>
      </p:pic>
    </p:spTree>
    <p:extLst>
      <p:ext uri="{BB962C8B-B14F-4D97-AF65-F5344CB8AC3E}">
        <p14:creationId xmlns:p14="http://schemas.microsoft.com/office/powerpoint/2010/main" val="15433989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3772"/>
            <a:ext cx="5572349" cy="6898569"/>
          </a:xfrm>
        </p:spPr>
      </p:pic>
    </p:spTree>
    <p:extLst>
      <p:ext uri="{BB962C8B-B14F-4D97-AF65-F5344CB8AC3E}">
        <p14:creationId xmlns:p14="http://schemas.microsoft.com/office/powerpoint/2010/main" val="50885906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8037"/>
            <a:ext cx="5602821" cy="6869360"/>
          </a:xfrm>
        </p:spPr>
      </p:pic>
    </p:spTree>
    <p:extLst>
      <p:ext uri="{BB962C8B-B14F-4D97-AF65-F5344CB8AC3E}">
        <p14:creationId xmlns:p14="http://schemas.microsoft.com/office/powerpoint/2010/main" val="43065754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64704"/>
            <a:ext cx="7219842" cy="6293296"/>
          </a:xfrm>
        </p:spPr>
      </p:pic>
    </p:spTree>
    <p:extLst>
      <p:ext uri="{BB962C8B-B14F-4D97-AF65-F5344CB8AC3E}">
        <p14:creationId xmlns:p14="http://schemas.microsoft.com/office/powerpoint/2010/main" val="422539004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0"/>
            <a:ext cx="5801692" cy="7735590"/>
          </a:xfrm>
        </p:spPr>
      </p:pic>
    </p:spTree>
    <p:extLst>
      <p:ext uri="{BB962C8B-B14F-4D97-AF65-F5344CB8AC3E}">
        <p14:creationId xmlns:p14="http://schemas.microsoft.com/office/powerpoint/2010/main" val="220386097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80728"/>
            <a:ext cx="6722750" cy="5357192"/>
          </a:xfrm>
        </p:spPr>
      </p:pic>
    </p:spTree>
    <p:extLst>
      <p:ext uri="{BB962C8B-B14F-4D97-AF65-F5344CB8AC3E}">
        <p14:creationId xmlns:p14="http://schemas.microsoft.com/office/powerpoint/2010/main" val="52878509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35523"/>
            <a:ext cx="6016274" cy="6622477"/>
          </a:xfrm>
        </p:spPr>
      </p:pic>
    </p:spTree>
    <p:extLst>
      <p:ext uri="{BB962C8B-B14F-4D97-AF65-F5344CB8AC3E}">
        <p14:creationId xmlns:p14="http://schemas.microsoft.com/office/powerpoint/2010/main" val="19320659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7657"/>
            <a:ext cx="6408712" cy="6907595"/>
          </a:xfrm>
        </p:spPr>
      </p:pic>
    </p:spTree>
    <p:extLst>
      <p:ext uri="{BB962C8B-B14F-4D97-AF65-F5344CB8AC3E}">
        <p14:creationId xmlns:p14="http://schemas.microsoft.com/office/powerpoint/2010/main" val="58234889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32656"/>
            <a:ext cx="4360684" cy="6192688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517232"/>
            <a:ext cx="1818762" cy="102970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5571835"/>
            <a:ext cx="1134421" cy="920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63048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7</Words>
  <Application>Microsoft Office PowerPoint</Application>
  <PresentationFormat>Affichage à l'écran (4:3)</PresentationFormat>
  <Paragraphs>2</Paragraphs>
  <Slides>50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JLB</dc:title>
  <dc:creator>Perroquet34740</dc:creator>
  <cp:lastModifiedBy>Jean-louis</cp:lastModifiedBy>
  <cp:revision>3</cp:revision>
  <dcterms:created xsi:type="dcterms:W3CDTF">2021-08-14T17:32:08Z</dcterms:created>
  <dcterms:modified xsi:type="dcterms:W3CDTF">2021-08-14T17:58:43Z</dcterms:modified>
</cp:coreProperties>
</file>