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95" r:id="rId5"/>
    <p:sldId id="259" r:id="rId6"/>
    <p:sldId id="260" r:id="rId7"/>
    <p:sldId id="261" r:id="rId8"/>
    <p:sldId id="296" r:id="rId9"/>
    <p:sldId id="262" r:id="rId10"/>
    <p:sldId id="263" r:id="rId11"/>
    <p:sldId id="264" r:id="rId12"/>
    <p:sldId id="265" r:id="rId13"/>
    <p:sldId id="297" r:id="rId14"/>
    <p:sldId id="266" r:id="rId15"/>
    <p:sldId id="267" r:id="rId16"/>
    <p:sldId id="268" r:id="rId17"/>
    <p:sldId id="298" r:id="rId18"/>
    <p:sldId id="269" r:id="rId19"/>
    <p:sldId id="270" r:id="rId20"/>
    <p:sldId id="271" r:id="rId21"/>
    <p:sldId id="272" r:id="rId22"/>
    <p:sldId id="299" r:id="rId23"/>
    <p:sldId id="273" r:id="rId24"/>
    <p:sldId id="274" r:id="rId25"/>
    <p:sldId id="275" r:id="rId26"/>
    <p:sldId id="276" r:id="rId27"/>
    <p:sldId id="277" r:id="rId28"/>
    <p:sldId id="278" r:id="rId29"/>
    <p:sldId id="300" r:id="rId30"/>
    <p:sldId id="279" r:id="rId31"/>
    <p:sldId id="280" r:id="rId32"/>
    <p:sldId id="281" r:id="rId33"/>
    <p:sldId id="282" r:id="rId34"/>
    <p:sldId id="301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608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190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078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806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336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856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57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560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694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874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568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2DBFD-A465-4293-B099-96B1305A4691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C0D17-52E1-4E01-91C8-D11511628F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4872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38E180-BA91-5003-DCAF-369B4913D2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28D765-09C1-326C-6DDA-35B765D7D5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4368DA-B308-1A70-F39C-279C032C2FB7}"/>
              </a:ext>
            </a:extLst>
          </p:cNvPr>
          <p:cNvSpPr/>
          <p:nvPr/>
        </p:nvSpPr>
        <p:spPr>
          <a:xfrm>
            <a:off x="1666755" y="474562"/>
            <a:ext cx="76930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 58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5A56A5C-2953-F02E-3CF5-6BE1E48E0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58" y="1362075"/>
            <a:ext cx="5010150" cy="54959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84E0DCD-83AB-2928-1AA4-A704D7551F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911" y="5462354"/>
            <a:ext cx="1488948" cy="86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514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BF5955-AC72-6FBC-F902-97C4B852E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6596E3-2DA4-13A1-312A-288643B881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745" y="0"/>
            <a:ext cx="7171586" cy="6858000"/>
          </a:xfrm>
        </p:spPr>
      </p:pic>
    </p:spTree>
    <p:extLst>
      <p:ext uri="{BB962C8B-B14F-4D97-AF65-F5344CB8AC3E}">
        <p14:creationId xmlns:p14="http://schemas.microsoft.com/office/powerpoint/2010/main" val="3054194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3709BA-1565-5D19-C3F3-30F79CB58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FCCC8-7D57-655F-D18D-0595D66EC1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34193" cy="6837614"/>
          </a:xfrm>
        </p:spPr>
      </p:pic>
    </p:spTree>
    <p:extLst>
      <p:ext uri="{BB962C8B-B14F-4D97-AF65-F5344CB8AC3E}">
        <p14:creationId xmlns:p14="http://schemas.microsoft.com/office/powerpoint/2010/main" val="3132912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F6EB1F-E83A-5781-909B-88CB64092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96D827-3C35-C894-52DC-C24BFFF265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797" y="0"/>
            <a:ext cx="6806226" cy="6806226"/>
          </a:xfrm>
        </p:spPr>
      </p:pic>
    </p:spTree>
    <p:extLst>
      <p:ext uri="{BB962C8B-B14F-4D97-AF65-F5344CB8AC3E}">
        <p14:creationId xmlns:p14="http://schemas.microsoft.com/office/powerpoint/2010/main" val="221343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F2841F-041A-A435-CEA1-94D4428E2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A00EE3-7035-169E-9C23-AE9D279472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29375" cy="6829375"/>
          </a:xfrm>
        </p:spPr>
      </p:pic>
    </p:spTree>
    <p:extLst>
      <p:ext uri="{BB962C8B-B14F-4D97-AF65-F5344CB8AC3E}">
        <p14:creationId xmlns:p14="http://schemas.microsoft.com/office/powerpoint/2010/main" val="41211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1E7769-7B83-6431-BAAC-C39D151F0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F68AFC-23F9-D9C8-9AAF-D13513856D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924" y="17412"/>
            <a:ext cx="6852524" cy="6852524"/>
          </a:xfrm>
        </p:spPr>
      </p:pic>
    </p:spTree>
    <p:extLst>
      <p:ext uri="{BB962C8B-B14F-4D97-AF65-F5344CB8AC3E}">
        <p14:creationId xmlns:p14="http://schemas.microsoft.com/office/powerpoint/2010/main" val="906743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EB14C0-8497-512C-8660-D12F977DC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6E7BD5-2D92-4AA2-2754-26C4C870AA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92135" cy="6864624"/>
          </a:xfrm>
        </p:spPr>
      </p:pic>
    </p:spTree>
    <p:extLst>
      <p:ext uri="{BB962C8B-B14F-4D97-AF65-F5344CB8AC3E}">
        <p14:creationId xmlns:p14="http://schemas.microsoft.com/office/powerpoint/2010/main" val="4034681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46300-8C1C-229C-D86D-2E008FDFF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70608E-C15F-CF44-610D-22188A712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354" y="0"/>
            <a:ext cx="8202426" cy="6978573"/>
          </a:xfrm>
        </p:spPr>
      </p:pic>
    </p:spTree>
    <p:extLst>
      <p:ext uri="{BB962C8B-B14F-4D97-AF65-F5344CB8AC3E}">
        <p14:creationId xmlns:p14="http://schemas.microsoft.com/office/powerpoint/2010/main" val="3426417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1AA419-9FA9-CABE-314C-2A125B64F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CDAB8E-97A2-C5AC-EC49-2DE1D6DB72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862" y="265282"/>
            <a:ext cx="8953537" cy="6592717"/>
          </a:xfrm>
        </p:spPr>
      </p:pic>
    </p:spTree>
    <p:extLst>
      <p:ext uri="{BB962C8B-B14F-4D97-AF65-F5344CB8AC3E}">
        <p14:creationId xmlns:p14="http://schemas.microsoft.com/office/powerpoint/2010/main" val="485212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C8F208-36FE-7665-0DC5-CFD56F121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50FC9A-37E1-CE74-D6A7-0020B9F96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970" y="-1332758"/>
            <a:ext cx="4907665" cy="8294516"/>
          </a:xfrm>
        </p:spPr>
      </p:pic>
    </p:spTree>
    <p:extLst>
      <p:ext uri="{BB962C8B-B14F-4D97-AF65-F5344CB8AC3E}">
        <p14:creationId xmlns:p14="http://schemas.microsoft.com/office/powerpoint/2010/main" val="1551416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61DC0-139E-9AFD-5F62-B47750CE6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7AEB4A-4613-D787-F621-D497A2882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706" y="-223806"/>
            <a:ext cx="6331351" cy="7463282"/>
          </a:xfrm>
        </p:spPr>
      </p:pic>
    </p:spTree>
    <p:extLst>
      <p:ext uri="{BB962C8B-B14F-4D97-AF65-F5344CB8AC3E}">
        <p14:creationId xmlns:p14="http://schemas.microsoft.com/office/powerpoint/2010/main" val="2351252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971494-57C9-D3E9-B796-37AA0419A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9B896E-5B03-2DE1-37AF-42F71DCFE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82" y="0"/>
            <a:ext cx="7667502" cy="6900752"/>
          </a:xfrm>
        </p:spPr>
      </p:pic>
    </p:spTree>
    <p:extLst>
      <p:ext uri="{BB962C8B-B14F-4D97-AF65-F5344CB8AC3E}">
        <p14:creationId xmlns:p14="http://schemas.microsoft.com/office/powerpoint/2010/main" val="820188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036230-5D7E-377E-A652-1A4F109D6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9B456F-DA2A-D2FE-09C1-70BAA7A25A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60" y="474562"/>
            <a:ext cx="11562857" cy="5644528"/>
          </a:xfrm>
        </p:spPr>
      </p:pic>
    </p:spTree>
    <p:extLst>
      <p:ext uri="{BB962C8B-B14F-4D97-AF65-F5344CB8AC3E}">
        <p14:creationId xmlns:p14="http://schemas.microsoft.com/office/powerpoint/2010/main" val="847752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B3DA16-C26F-A67F-BC9E-45207A302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438389-F131-F528-7CF6-4236EC6D8C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236026" cy="6899939"/>
          </a:xfrm>
        </p:spPr>
      </p:pic>
    </p:spTree>
    <p:extLst>
      <p:ext uri="{BB962C8B-B14F-4D97-AF65-F5344CB8AC3E}">
        <p14:creationId xmlns:p14="http://schemas.microsoft.com/office/powerpoint/2010/main" val="4127318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C6F39A-ACE7-5554-06C3-3243DA70E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34452B-26A1-9E70-3859-AA8E02C792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588" y="0"/>
            <a:ext cx="6188918" cy="6871347"/>
          </a:xfrm>
        </p:spPr>
      </p:pic>
    </p:spTree>
    <p:extLst>
      <p:ext uri="{BB962C8B-B14F-4D97-AF65-F5344CB8AC3E}">
        <p14:creationId xmlns:p14="http://schemas.microsoft.com/office/powerpoint/2010/main" val="2306924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E72688-1905-5A1D-DE72-07F363FBE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9B0739-9A65-D020-671D-A9E42637EB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169" y="180338"/>
            <a:ext cx="8250393" cy="6677662"/>
          </a:xfrm>
        </p:spPr>
      </p:pic>
    </p:spTree>
    <p:extLst>
      <p:ext uri="{BB962C8B-B14F-4D97-AF65-F5344CB8AC3E}">
        <p14:creationId xmlns:p14="http://schemas.microsoft.com/office/powerpoint/2010/main" val="2516488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F5E842-030F-35D5-D1AF-B091E1B06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33B2F4-0F26-3FD7-D7D4-957F1389B1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126" y="1825625"/>
            <a:ext cx="8913748" cy="4351338"/>
          </a:xfrm>
        </p:spPr>
      </p:pic>
    </p:spTree>
    <p:extLst>
      <p:ext uri="{BB962C8B-B14F-4D97-AF65-F5344CB8AC3E}">
        <p14:creationId xmlns:p14="http://schemas.microsoft.com/office/powerpoint/2010/main" val="1769130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5E95E-7713-41A9-6575-9D3775BB1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173513-9DF8-E5CE-0C15-C640B2D520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447" y="0"/>
            <a:ext cx="8729229" cy="7274358"/>
          </a:xfrm>
        </p:spPr>
      </p:pic>
    </p:spTree>
    <p:extLst>
      <p:ext uri="{BB962C8B-B14F-4D97-AF65-F5344CB8AC3E}">
        <p14:creationId xmlns:p14="http://schemas.microsoft.com/office/powerpoint/2010/main" val="1169878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1A59E-95AD-AFA5-A99C-EDFF602BC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2DF394-E4D1-1CBB-3C94-07B054CC18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775" y="-173"/>
            <a:ext cx="5694743" cy="6820052"/>
          </a:xfrm>
        </p:spPr>
      </p:pic>
    </p:spTree>
    <p:extLst>
      <p:ext uri="{BB962C8B-B14F-4D97-AF65-F5344CB8AC3E}">
        <p14:creationId xmlns:p14="http://schemas.microsoft.com/office/powerpoint/2010/main" val="3338204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12B81F-58F2-9A38-E62C-CFB55BAAD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90B7F7-A020-4571-20A3-0EBCDDD742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341" y="-20610"/>
            <a:ext cx="6099142" cy="6899219"/>
          </a:xfrm>
        </p:spPr>
      </p:pic>
    </p:spTree>
    <p:extLst>
      <p:ext uri="{BB962C8B-B14F-4D97-AF65-F5344CB8AC3E}">
        <p14:creationId xmlns:p14="http://schemas.microsoft.com/office/powerpoint/2010/main" val="2395207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77186F-239C-1FBB-F482-56A63C78F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438CA2-C915-653B-608A-9A7FE8CBC9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486683" cy="7005619"/>
          </a:xfrm>
        </p:spPr>
      </p:pic>
    </p:spTree>
    <p:extLst>
      <p:ext uri="{BB962C8B-B14F-4D97-AF65-F5344CB8AC3E}">
        <p14:creationId xmlns:p14="http://schemas.microsoft.com/office/powerpoint/2010/main" val="640574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BFE4FB-4BF8-75FE-FE3A-113A68996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B99A34-3428-D64A-0B35-B8F877463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879" y="0"/>
            <a:ext cx="8196241" cy="6847494"/>
          </a:xfrm>
        </p:spPr>
      </p:pic>
    </p:spTree>
    <p:extLst>
      <p:ext uri="{BB962C8B-B14F-4D97-AF65-F5344CB8AC3E}">
        <p14:creationId xmlns:p14="http://schemas.microsoft.com/office/powerpoint/2010/main" val="2089666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3F06D6-562C-2AD9-E4AA-ADC2477B1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007591-27EC-6091-CA31-BAF5C06C1B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901" y="0"/>
            <a:ext cx="7338661" cy="7338661"/>
          </a:xfrm>
        </p:spPr>
      </p:pic>
    </p:spTree>
    <p:extLst>
      <p:ext uri="{BB962C8B-B14F-4D97-AF65-F5344CB8AC3E}">
        <p14:creationId xmlns:p14="http://schemas.microsoft.com/office/powerpoint/2010/main" val="821710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162B9-30AF-41DA-698A-1DACEC32D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C41C52-3CAC-70DD-C865-9A961A816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096" y="0"/>
            <a:ext cx="6910398" cy="6910398"/>
          </a:xfrm>
        </p:spPr>
      </p:pic>
    </p:spTree>
    <p:extLst>
      <p:ext uri="{BB962C8B-B14F-4D97-AF65-F5344CB8AC3E}">
        <p14:creationId xmlns:p14="http://schemas.microsoft.com/office/powerpoint/2010/main" val="4154487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5085A-BF38-6B0B-F006-7C7056D64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8C8263-D4BA-28DE-4872-3107ABC6A3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899" y="40229"/>
            <a:ext cx="4120587" cy="6823254"/>
          </a:xfrm>
        </p:spPr>
      </p:pic>
    </p:spTree>
    <p:extLst>
      <p:ext uri="{BB962C8B-B14F-4D97-AF65-F5344CB8AC3E}">
        <p14:creationId xmlns:p14="http://schemas.microsoft.com/office/powerpoint/2010/main" val="779405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DA851B-0AEF-3E3F-90F4-C41B9DD53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7539FB-6A94-6BED-A966-99D69EC2D3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273" y="31476"/>
            <a:ext cx="7476669" cy="6826524"/>
          </a:xfrm>
        </p:spPr>
      </p:pic>
    </p:spTree>
    <p:extLst>
      <p:ext uri="{BB962C8B-B14F-4D97-AF65-F5344CB8AC3E}">
        <p14:creationId xmlns:p14="http://schemas.microsoft.com/office/powerpoint/2010/main" val="2267816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E6267-DE52-6E77-C2D6-C0EC29E29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483BA1-61BA-7F28-A76C-BC3E2FC50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520" y="-48493"/>
            <a:ext cx="6420480" cy="6906493"/>
          </a:xfrm>
        </p:spPr>
      </p:pic>
    </p:spTree>
    <p:extLst>
      <p:ext uri="{BB962C8B-B14F-4D97-AF65-F5344CB8AC3E}">
        <p14:creationId xmlns:p14="http://schemas.microsoft.com/office/powerpoint/2010/main" val="346682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D0F354-F85E-4C18-14CD-3834A1F3E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5EA02F-0B14-92A2-82CB-F3A3E4389F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237" y="-39711"/>
            <a:ext cx="6654785" cy="6937421"/>
          </a:xfrm>
        </p:spPr>
      </p:pic>
    </p:spTree>
    <p:extLst>
      <p:ext uri="{BB962C8B-B14F-4D97-AF65-F5344CB8AC3E}">
        <p14:creationId xmlns:p14="http://schemas.microsoft.com/office/powerpoint/2010/main" val="86589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D99800-C7A2-30CB-E502-A98F6CCA1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4CF2E5-8C15-6618-9F47-5A60FCA6F5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7" y="571228"/>
            <a:ext cx="8382362" cy="6286772"/>
          </a:xfrm>
        </p:spPr>
      </p:pic>
    </p:spTree>
    <p:extLst>
      <p:ext uri="{BB962C8B-B14F-4D97-AF65-F5344CB8AC3E}">
        <p14:creationId xmlns:p14="http://schemas.microsoft.com/office/powerpoint/2010/main" val="213299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DC18F6-C437-363A-062A-8640218B9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8FE582-EB6C-A94E-4578-D0898510DB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181" y="-92598"/>
            <a:ext cx="6429795" cy="6856671"/>
          </a:xfrm>
        </p:spPr>
      </p:pic>
    </p:spTree>
    <p:extLst>
      <p:ext uri="{BB962C8B-B14F-4D97-AF65-F5344CB8AC3E}">
        <p14:creationId xmlns:p14="http://schemas.microsoft.com/office/powerpoint/2010/main" val="3818886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43C202-B85A-6204-2147-7D33E5279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2C8EB0-0B84-F197-6FF9-A26B1ECE9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786" y="0"/>
            <a:ext cx="5645181" cy="7010096"/>
          </a:xfrm>
        </p:spPr>
      </p:pic>
    </p:spTree>
    <p:extLst>
      <p:ext uri="{BB962C8B-B14F-4D97-AF65-F5344CB8AC3E}">
        <p14:creationId xmlns:p14="http://schemas.microsoft.com/office/powerpoint/2010/main" val="1468339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15B83-F1E5-3CEA-A40D-303327976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373AF-BB15-F27C-ED86-533D5A3CD1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606" y="-763929"/>
            <a:ext cx="6551842" cy="9090682"/>
          </a:xfrm>
        </p:spPr>
      </p:pic>
    </p:spTree>
    <p:extLst>
      <p:ext uri="{BB962C8B-B14F-4D97-AF65-F5344CB8AC3E}">
        <p14:creationId xmlns:p14="http://schemas.microsoft.com/office/powerpoint/2010/main" val="3017605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B926C-5A0D-1D4A-576B-E2EC7BF96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12B352-E0DA-8237-5AE7-E78A4ED9D5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955" y="23571"/>
            <a:ext cx="7268987" cy="6834429"/>
          </a:xfrm>
        </p:spPr>
      </p:pic>
    </p:spTree>
    <p:extLst>
      <p:ext uri="{BB962C8B-B14F-4D97-AF65-F5344CB8AC3E}">
        <p14:creationId xmlns:p14="http://schemas.microsoft.com/office/powerpoint/2010/main" val="2051924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1CBB17-5498-E3D9-995F-1FD9FA104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2EBA86-AFFA-8321-B63D-CB4063F89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391" y="0"/>
            <a:ext cx="5540680" cy="6807662"/>
          </a:xfrm>
        </p:spPr>
      </p:pic>
    </p:spTree>
    <p:extLst>
      <p:ext uri="{BB962C8B-B14F-4D97-AF65-F5344CB8AC3E}">
        <p14:creationId xmlns:p14="http://schemas.microsoft.com/office/powerpoint/2010/main" val="3310279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070076-4B64-885F-A925-D1E29846A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9DC841-6396-DB02-6187-F6A919F0E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07" y="0"/>
            <a:ext cx="10515599" cy="8745474"/>
          </a:xfrm>
        </p:spPr>
      </p:pic>
    </p:spTree>
    <p:extLst>
      <p:ext uri="{BB962C8B-B14F-4D97-AF65-F5344CB8AC3E}">
        <p14:creationId xmlns:p14="http://schemas.microsoft.com/office/powerpoint/2010/main" val="2092478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79B86-D9FC-0F34-5286-2B0A65E16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946435-619D-3FAA-CA9E-BBA997E5B4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798" y="-20412"/>
            <a:ext cx="6898823" cy="6898823"/>
          </a:xfrm>
        </p:spPr>
      </p:pic>
    </p:spTree>
    <p:extLst>
      <p:ext uri="{BB962C8B-B14F-4D97-AF65-F5344CB8AC3E}">
        <p14:creationId xmlns:p14="http://schemas.microsoft.com/office/powerpoint/2010/main" val="50179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B8A21D-7713-3FB9-414C-178616D7C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AEA05B-8539-AC58-AC03-AB1B985AA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60" y="-762179"/>
            <a:ext cx="5717852" cy="7620179"/>
          </a:xfrm>
        </p:spPr>
      </p:pic>
    </p:spTree>
    <p:extLst>
      <p:ext uri="{BB962C8B-B14F-4D97-AF65-F5344CB8AC3E}">
        <p14:creationId xmlns:p14="http://schemas.microsoft.com/office/powerpoint/2010/main" val="815630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31E9CF-370C-2C71-034C-85E7139E1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FC42E3-0768-EE0E-0477-108783B183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861" y="0"/>
            <a:ext cx="7674896" cy="6753909"/>
          </a:xfrm>
        </p:spPr>
      </p:pic>
    </p:spTree>
    <p:extLst>
      <p:ext uri="{BB962C8B-B14F-4D97-AF65-F5344CB8AC3E}">
        <p14:creationId xmlns:p14="http://schemas.microsoft.com/office/powerpoint/2010/main" val="559533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E550C2-93C1-C0BA-2973-5C3287516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02FBD3-8D5F-3768-10FB-BB449987EC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266" y="-50914"/>
            <a:ext cx="7388124" cy="6959828"/>
          </a:xfrm>
        </p:spPr>
      </p:pic>
    </p:spTree>
    <p:extLst>
      <p:ext uri="{BB962C8B-B14F-4D97-AF65-F5344CB8AC3E}">
        <p14:creationId xmlns:p14="http://schemas.microsoft.com/office/powerpoint/2010/main" val="960607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3C0663-4D68-7384-7C06-876418579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C46F26-4F6D-B184-96CB-C96B0CA7DD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96681" cy="6870852"/>
          </a:xfrm>
        </p:spPr>
      </p:pic>
    </p:spTree>
    <p:extLst>
      <p:ext uri="{BB962C8B-B14F-4D97-AF65-F5344CB8AC3E}">
        <p14:creationId xmlns:p14="http://schemas.microsoft.com/office/powerpoint/2010/main" val="2225577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FDCB8D-2F21-F03F-AF88-8FF2EA6FC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572092-DB73-ECE3-00A4-A35AF8D58F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705278" cy="6955007"/>
          </a:xfrm>
        </p:spPr>
      </p:pic>
    </p:spTree>
    <p:extLst>
      <p:ext uri="{BB962C8B-B14F-4D97-AF65-F5344CB8AC3E}">
        <p14:creationId xmlns:p14="http://schemas.microsoft.com/office/powerpoint/2010/main" val="2258056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7A17E-0150-8474-7A2F-E73549131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222645-FF5F-2B43-407F-420D9C36C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3" y="-28126"/>
            <a:ext cx="5555848" cy="8207024"/>
          </a:xfrm>
        </p:spPr>
      </p:pic>
    </p:spTree>
    <p:extLst>
      <p:ext uri="{BB962C8B-B14F-4D97-AF65-F5344CB8AC3E}">
        <p14:creationId xmlns:p14="http://schemas.microsoft.com/office/powerpoint/2010/main" val="2974434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8F5E2-F0B8-07C7-DA5A-6DD604ADC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05C6F8-66C2-5905-CEF9-963FF0AC40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92" y="865859"/>
            <a:ext cx="4697961" cy="582692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ED990DA-E458-964E-9253-51F85CBD7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151" y="731323"/>
            <a:ext cx="5010150" cy="6096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3D5460B-6E0A-0082-7234-785AA6896127}"/>
              </a:ext>
            </a:extLst>
          </p:cNvPr>
          <p:cNvSpPr txBox="1"/>
          <p:nvPr/>
        </p:nvSpPr>
        <p:spPr>
          <a:xfrm>
            <a:off x="7257326" y="365125"/>
            <a:ext cx="2650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 AN PLUS TARD !!</a:t>
            </a:r>
          </a:p>
        </p:txBody>
      </p:sp>
    </p:spTree>
    <p:extLst>
      <p:ext uri="{BB962C8B-B14F-4D97-AF65-F5344CB8AC3E}">
        <p14:creationId xmlns:p14="http://schemas.microsoft.com/office/powerpoint/2010/main" val="3438651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D7C06-B23D-0C5E-003F-5F47FF4C0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0DC5E9-0114-6278-5464-36269FBB4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013" y="0"/>
            <a:ext cx="5285459" cy="6835414"/>
          </a:xfrm>
        </p:spPr>
      </p:pic>
    </p:spTree>
    <p:extLst>
      <p:ext uri="{BB962C8B-B14F-4D97-AF65-F5344CB8AC3E}">
        <p14:creationId xmlns:p14="http://schemas.microsoft.com/office/powerpoint/2010/main" val="2576421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F69E7E-769E-083A-DC77-C28061542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08BCBA-0731-965A-4258-C64CAB38BF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070" y="81843"/>
            <a:ext cx="8053308" cy="6694313"/>
          </a:xfrm>
        </p:spPr>
      </p:pic>
    </p:spTree>
    <p:extLst>
      <p:ext uri="{BB962C8B-B14F-4D97-AF65-F5344CB8AC3E}">
        <p14:creationId xmlns:p14="http://schemas.microsoft.com/office/powerpoint/2010/main" val="386964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B3B82B-F648-24BF-B2EB-2C03F0B0C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F11F89-B8CF-8564-1BE3-E0B9004AB5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521" y="-115746"/>
            <a:ext cx="6840950" cy="6840950"/>
          </a:xfrm>
        </p:spPr>
      </p:pic>
    </p:spTree>
    <p:extLst>
      <p:ext uri="{BB962C8B-B14F-4D97-AF65-F5344CB8AC3E}">
        <p14:creationId xmlns:p14="http://schemas.microsoft.com/office/powerpoint/2010/main" val="1301431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70E475-DDDB-84DB-DE58-7B14A9764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49B1AF-45A1-9BC7-F7D4-436AAB125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984" y="0"/>
            <a:ext cx="7768347" cy="6978567"/>
          </a:xfrm>
        </p:spPr>
      </p:pic>
    </p:spTree>
    <p:extLst>
      <p:ext uri="{BB962C8B-B14F-4D97-AF65-F5344CB8AC3E}">
        <p14:creationId xmlns:p14="http://schemas.microsoft.com/office/powerpoint/2010/main" val="2095333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5897E-73AC-519E-CB25-5DB2C154D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B2793E-0082-8B1A-2414-006FE9ECCD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177" y="0"/>
            <a:ext cx="6794651" cy="6794651"/>
          </a:xfrm>
        </p:spPr>
      </p:pic>
    </p:spTree>
    <p:extLst>
      <p:ext uri="{BB962C8B-B14F-4D97-AF65-F5344CB8AC3E}">
        <p14:creationId xmlns:p14="http://schemas.microsoft.com/office/powerpoint/2010/main" val="78957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0F3F21-BD9A-8FDC-3FE0-986497719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0FAAC5-8A3E-BDE5-435F-A32914972D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311" y="0"/>
            <a:ext cx="7847273" cy="7052790"/>
          </a:xfrm>
        </p:spPr>
      </p:pic>
    </p:spTree>
    <p:extLst>
      <p:ext uri="{BB962C8B-B14F-4D97-AF65-F5344CB8AC3E}">
        <p14:creationId xmlns:p14="http://schemas.microsoft.com/office/powerpoint/2010/main" val="550522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29EAF-68A4-457B-8FDE-D0BE89A11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01B4D3-F0BB-AA5E-6750-5CEDF3EEFE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246" y="-58512"/>
            <a:ext cx="5359078" cy="681870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812A4EB-E710-14D5-BE39-B62346CFF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370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7030D3F-3C9A-9985-AA21-7D9D8A68C0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30" y="5540375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917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11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N°58 - Perroquet34740</dc:title>
  <dc:creator>Perroquet34740</dc:creator>
  <cp:lastModifiedBy>jean-louis BEYAERT</cp:lastModifiedBy>
  <cp:revision>4</cp:revision>
  <dcterms:created xsi:type="dcterms:W3CDTF">2022-11-01T17:01:32Z</dcterms:created>
  <dcterms:modified xsi:type="dcterms:W3CDTF">2022-11-01T17:35:49Z</dcterms:modified>
</cp:coreProperties>
</file>