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60" r:id="rId1"/>
  </p:sldMasterIdLst>
  <p:notesMasterIdLst>
    <p:notesMasterId r:id="rId29"/>
  </p:notesMasterIdLst>
  <p:sldIdLst>
    <p:sldId id="256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5" r:id="rId15"/>
    <p:sldId id="270" r:id="rId16"/>
    <p:sldId id="271" r:id="rId17"/>
    <p:sldId id="272" r:id="rId18"/>
    <p:sldId id="273" r:id="rId19"/>
    <p:sldId id="274" r:id="rId20"/>
    <p:sldId id="276" r:id="rId21"/>
    <p:sldId id="277" r:id="rId22"/>
    <p:sldId id="278" r:id="rId23"/>
    <p:sldId id="280" r:id="rId24"/>
    <p:sldId id="279" r:id="rId25"/>
    <p:sldId id="281" r:id="rId26"/>
    <p:sldId id="283" r:id="rId27"/>
    <p:sldId id="282" r:id="rId28"/>
  </p:sldIdLst>
  <p:sldSz cx="9144000" cy="6858000" type="screen4x3"/>
  <p:notesSz cx="6858000" cy="9144000"/>
  <p:defaultTextStyle>
    <a:defPPr>
      <a:defRPr lang="fr-FR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O0HQg1V8MV/V2YNpnlBFsQ==" hashData="QTjQ8KbSkDpH8vcDuNs0RIABZbU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73" d="100"/>
          <a:sy n="73" d="100"/>
        </p:scale>
        <p:origin x="-1194" y="-25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DABE1E27-D307-47C1-BB3F-7953BBFBE42F}" type="datetimeFigureOut">
              <a:rPr lang="fr-FR"/>
              <a:pPr>
                <a:defRPr/>
              </a:pPr>
              <a:t>01/01/2022</a:t>
            </a:fld>
            <a:endParaRPr lang="fr-FR" dirty="0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fr-FR" noProof="0" dirty="0" smtClean="0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noProof="0" smtClean="0"/>
              <a:t>Cliquez pour modifier les styles du texte du masque</a:t>
            </a:r>
          </a:p>
          <a:p>
            <a:pPr lvl="1"/>
            <a:r>
              <a:rPr lang="fr-FR" noProof="0" smtClean="0"/>
              <a:t>Deuxième niveau</a:t>
            </a:r>
          </a:p>
          <a:p>
            <a:pPr lvl="2"/>
            <a:r>
              <a:rPr lang="fr-FR" noProof="0" smtClean="0"/>
              <a:t>Troisième niveau</a:t>
            </a:r>
          </a:p>
          <a:p>
            <a:pPr lvl="3"/>
            <a:r>
              <a:rPr lang="fr-FR" noProof="0" smtClean="0"/>
              <a:t>Quatrième niveau</a:t>
            </a:r>
          </a:p>
          <a:p>
            <a:pPr lvl="4"/>
            <a:r>
              <a:rPr lang="fr-FR" noProof="0" smtClean="0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8AF8AD83-AF88-492F-969F-E78A1207A2D1}" type="slidenum">
              <a:rPr lang="fr-FR"/>
              <a:pPr>
                <a:defRPr/>
              </a:pPr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3523828133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5059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fr-FR" smtClean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79A72981-E2D3-4805-BC40-C8A5F627C0EB}" type="slidenum">
              <a:rPr lang="fr-FR" smtClean="0"/>
              <a:pPr>
                <a:defRPr/>
              </a:pPr>
              <a:t>1</a:t>
            </a:fld>
            <a:endParaRPr lang="fr-FR" dirty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6083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fr-FR" smtClean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A67E42BC-A89F-4485-8047-19CC31FCC6AC}" type="slidenum">
              <a:rPr lang="fr-FR" smtClean="0"/>
              <a:pPr>
                <a:defRPr/>
              </a:pPr>
              <a:t>2</a:t>
            </a:fld>
            <a:endParaRPr lang="fr-FR" dirty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7107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fr-FR" smtClean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D5F0A822-44D2-4960-892E-10EBA644A563}" type="slidenum">
              <a:rPr lang="fr-FR" smtClean="0"/>
              <a:pPr>
                <a:defRPr/>
              </a:pPr>
              <a:t>3</a:t>
            </a:fld>
            <a:endParaRPr lang="fr-FR" dirty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8131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fr-FR" smtClean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9A5B6084-91D9-4331-823A-EE6E388A5412}" type="slidenum">
              <a:rPr lang="fr-FR" smtClean="0"/>
              <a:pPr>
                <a:defRPr/>
              </a:pPr>
              <a:t>4</a:t>
            </a:fld>
            <a:endParaRPr lang="fr-FR" dirty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9155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fr-FR" smtClean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AD82DB3C-62A0-41C4-A502-48CA7CECEA26}" type="slidenum">
              <a:rPr lang="fr-FR" smtClean="0"/>
              <a:pPr>
                <a:defRPr/>
              </a:pPr>
              <a:t>5</a:t>
            </a:fld>
            <a:endParaRPr lang="fr-FR" dirty="0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0179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fr-FR" smtClean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76086381-0FBF-49A9-9178-A7E1247FAAF2}" type="slidenum">
              <a:rPr lang="fr-FR" smtClean="0"/>
              <a:pPr>
                <a:defRPr/>
              </a:pPr>
              <a:t>6</a:t>
            </a:fld>
            <a:endParaRPr lang="fr-FR" dirty="0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1203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fr-FR" smtClean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BB417BE5-5C8C-4797-94BE-7368A3CAD014}" type="slidenum">
              <a:rPr lang="fr-FR" smtClean="0"/>
              <a:pPr>
                <a:defRPr/>
              </a:pPr>
              <a:t>7</a:t>
            </a:fld>
            <a:endParaRPr lang="fr-FR" dirty="0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2227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fr-FR" smtClean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996F2724-54B3-4DC8-A19F-A1D5443CFD64}" type="slidenum">
              <a:rPr lang="fr-FR" smtClean="0"/>
              <a:pPr>
                <a:defRPr/>
              </a:pPr>
              <a:t>8</a:t>
            </a:fld>
            <a:endParaRPr lang="fr-FR" dirty="0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3251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fr-FR" smtClean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B0B62FC8-225B-4C1C-BE95-E7418ABC50CC}" type="slidenum">
              <a:rPr lang="fr-FR" smtClean="0"/>
              <a:pPr>
                <a:defRPr/>
              </a:pPr>
              <a:t>9</a:t>
            </a:fld>
            <a:endParaRPr lang="fr-FR" dirty="0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4275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fr-FR" smtClean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76E83C14-F901-499F-AC52-BAA029526C23}" type="slidenum">
              <a:rPr lang="fr-FR" smtClean="0"/>
              <a:pPr>
                <a:defRPr/>
              </a:pPr>
              <a:t>10</a:t>
            </a:fld>
            <a:endParaRPr lang="fr-FR" dirty="0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5299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fr-FR" smtClean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910E1D82-CDA2-40BA-B71E-77A15883B6B8}" type="slidenum">
              <a:rPr lang="fr-FR" smtClean="0"/>
              <a:pPr>
                <a:defRPr/>
              </a:pPr>
              <a:t>11</a:t>
            </a:fld>
            <a:endParaRPr lang="fr-FR" dirty="0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6323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fr-FR" smtClean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9D698502-E9E5-478C-8FDD-7723D7D2F13F}" type="slidenum">
              <a:rPr lang="fr-FR" smtClean="0"/>
              <a:pPr>
                <a:defRPr/>
              </a:pPr>
              <a:t>12</a:t>
            </a:fld>
            <a:endParaRPr lang="fr-FR" dirty="0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7347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fr-FR" smtClean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60070B11-0628-451D-95ED-E93485948240}" type="slidenum">
              <a:rPr lang="fr-FR" smtClean="0"/>
              <a:pPr>
                <a:defRPr/>
              </a:pPr>
              <a:t>13</a:t>
            </a:fld>
            <a:endParaRPr lang="fr-FR" dirty="0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0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8371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fr-FR" smtClean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DA8435E4-BFDB-4009-AA89-F60308ABB2D4}" type="slidenum">
              <a:rPr lang="fr-FR" smtClean="0"/>
              <a:pPr>
                <a:defRPr/>
              </a:pPr>
              <a:t>14</a:t>
            </a:fld>
            <a:endParaRPr lang="fr-FR" dirty="0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4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9395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fr-FR" smtClean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A1103996-8CE7-46D6-88EE-D67B33BD8B7C}" type="slidenum">
              <a:rPr lang="fr-FR" smtClean="0"/>
              <a:pPr>
                <a:defRPr/>
              </a:pPr>
              <a:t>15</a:t>
            </a:fld>
            <a:endParaRPr lang="fr-FR" dirty="0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8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0419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fr-FR" smtClean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0F1C2A9D-FFA6-49AC-8039-D637B479E3AA}" type="slidenum">
              <a:rPr lang="fr-FR" smtClean="0"/>
              <a:pPr>
                <a:defRPr/>
              </a:pPr>
              <a:t>16</a:t>
            </a:fld>
            <a:endParaRPr lang="fr-FR" dirty="0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2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1443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fr-FR" smtClean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D93A10E1-79FA-4DE2-9FEA-76523B032015}" type="slidenum">
              <a:rPr lang="fr-FR" smtClean="0"/>
              <a:pPr>
                <a:defRPr/>
              </a:pPr>
              <a:t>17</a:t>
            </a:fld>
            <a:endParaRPr lang="fr-FR" dirty="0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6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2467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fr-FR" smtClean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487250D4-B5E4-490D-BB95-EBFD5231F350}" type="slidenum">
              <a:rPr lang="fr-FR" smtClean="0"/>
              <a:pPr>
                <a:defRPr/>
              </a:pPr>
              <a:t>18</a:t>
            </a:fld>
            <a:endParaRPr lang="fr-FR" dirty="0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3491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fr-FR" smtClean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47C51C9F-5AFE-4AF1-854C-17D76A4B5A47}" type="slidenum">
              <a:rPr lang="fr-FR" smtClean="0"/>
              <a:pPr>
                <a:defRPr/>
              </a:pPr>
              <a:t>19</a:t>
            </a:fld>
            <a:endParaRPr lang="fr-FR" dirty="0"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4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4515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fr-FR" smtClean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9D25307E-1469-4968-9962-4BC28AE932E7}" type="slidenum">
              <a:rPr lang="fr-FR" smtClean="0"/>
              <a:pPr>
                <a:defRPr/>
              </a:pPr>
              <a:t>20</a:t>
            </a:fld>
            <a:endParaRPr lang="fr-FR" dirty="0"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5539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fr-FR" smtClean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FE3496E4-E7C5-49EF-8C44-E7F69EDAE4EA}" type="slidenum">
              <a:rPr lang="fr-FR" smtClean="0"/>
              <a:pPr>
                <a:defRPr/>
              </a:pPr>
              <a:t>21</a:t>
            </a:fld>
            <a:endParaRPr lang="fr-FR" dirty="0"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2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6563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fr-FR" smtClean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DE399BDB-A7E0-452F-8262-9E52C6C9D84A}" type="slidenum">
              <a:rPr lang="fr-FR" smtClean="0"/>
              <a:pPr>
                <a:defRPr/>
              </a:pPr>
              <a:t>22</a:t>
            </a:fld>
            <a:endParaRPr lang="fr-FR" dirty="0"/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610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8611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fr-FR" smtClean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95ECA873-34DC-49E1-B8E2-BC4D85451855}" type="slidenum">
              <a:rPr lang="fr-FR" smtClean="0"/>
              <a:pPr>
                <a:defRPr/>
              </a:pPr>
              <a:t>23</a:t>
            </a:fld>
            <a:endParaRPr lang="fr-FR" dirty="0"/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586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7587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fr-FR" smtClean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E0A49A9E-AFDB-4DB6-B594-90A397F68C20}" type="slidenum">
              <a:rPr lang="fr-FR" smtClean="0"/>
              <a:pPr>
                <a:defRPr/>
              </a:pPr>
              <a:t>24</a:t>
            </a:fld>
            <a:endParaRPr lang="fr-FR" dirty="0"/>
          </a:p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634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9635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fr-FR" smtClean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031EA49F-24BF-45D3-9B17-A321861738EE}" type="slidenum">
              <a:rPr lang="fr-FR" smtClean="0"/>
              <a:pPr>
                <a:defRPr/>
              </a:pPr>
              <a:t>25</a:t>
            </a:fld>
            <a:endParaRPr lang="fr-FR" dirty="0"/>
          </a:p>
        </p:txBody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658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70659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fr-FR" smtClean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44DEF08F-F6A9-4A5C-80B8-039D1528C1C6}" type="slidenum">
              <a:rPr lang="fr-FR" smtClean="0"/>
              <a:pPr>
                <a:defRPr/>
              </a:pPr>
              <a:t>26</a:t>
            </a:fld>
            <a:endParaRPr lang="fr-FR" dirty="0"/>
          </a:p>
        </p:txBody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82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71683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fr-FR" smtClean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3623BF19-4707-49CE-A5B2-33DD7FE4B8BE}" type="slidenum">
              <a:rPr lang="fr-FR" smtClean="0"/>
              <a:pPr>
                <a:defRPr/>
              </a:pPr>
              <a:t>27</a:t>
            </a:fld>
            <a:endParaRPr lang="fr-FR" dirty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re 7"/>
          <p:cNvSpPr>
            <a:spLocks noGrp="1"/>
          </p:cNvSpPr>
          <p:nvPr>
            <p:ph type="ctrTitle"/>
          </p:nvPr>
        </p:nvSpPr>
        <p:spPr>
          <a:xfrm>
            <a:off x="422030" y="1371600"/>
            <a:ext cx="8229600" cy="1828800"/>
          </a:xfrm>
        </p:spPr>
        <p:txBody>
          <a:bodyPr lIns="45720" tIns="0" rIns="45720" bIns="0" anchor="b">
            <a:scene3d>
              <a:camera prst="orthographicFront"/>
              <a:lightRig rig="soft" dir="t">
                <a:rot lat="0" lon="0" rev="17220000"/>
              </a:lightRig>
            </a:scene3d>
          </a:bodyPr>
          <a:lstStyle>
            <a:lvl1pPr>
              <a:defRPr sz="4800" b="1" cap="all" baseline="0">
                <a:ln w="6350">
                  <a:noFill/>
                </a:ln>
                <a:gradFill>
                  <a:gsLst>
                    <a:gs pos="0">
                      <a:schemeClr val="accent1">
                        <a:tint val="73000"/>
                        <a:satMod val="145000"/>
                      </a:schemeClr>
                    </a:gs>
                    <a:gs pos="73000">
                      <a:schemeClr val="accent1">
                        <a:tint val="73000"/>
                        <a:satMod val="145000"/>
                      </a:schemeClr>
                    </a:gs>
                    <a:gs pos="100000">
                      <a:schemeClr val="accent1">
                        <a:tint val="83000"/>
                        <a:satMod val="143000"/>
                      </a:schemeClr>
                    </a:gs>
                  </a:gsLst>
                  <a:lin ang="4800000" scaled="1"/>
                </a:gradFill>
                <a:effectLst>
                  <a:outerShdw blurRad="127000" dist="200000" dir="2700000" algn="tl" rotWithShape="0">
                    <a:srgbClr val="000000">
                      <a:alpha val="30000"/>
                    </a:srgbClr>
                  </a:outerShdw>
                </a:effectLst>
              </a:defRPr>
            </a:lvl1pPr>
          </a:lstStyle>
          <a:p>
            <a:r>
              <a:rPr lang="fr-FR" smtClean="0"/>
              <a:t>Cliquez pour modifier le style du titre</a:t>
            </a:r>
            <a:endParaRPr lang="en-US"/>
          </a:p>
        </p:txBody>
      </p:sp>
      <p:sp>
        <p:nvSpPr>
          <p:cNvPr id="9" name="Sous-titre 8"/>
          <p:cNvSpPr>
            <a:spLocks noGrp="1"/>
          </p:cNvSpPr>
          <p:nvPr>
            <p:ph type="subTitle" idx="1"/>
          </p:nvPr>
        </p:nvSpPr>
        <p:spPr>
          <a:xfrm>
            <a:off x="1371600" y="3331698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fr-FR" smtClean="0"/>
              <a:t>Cliquez pour modifier le style des sous-titres du masque</a:t>
            </a:r>
            <a:endParaRPr lang="en-US"/>
          </a:p>
        </p:txBody>
      </p:sp>
      <p:sp>
        <p:nvSpPr>
          <p:cNvPr id="4" name="Espace réservé de la date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35B831A-6C61-4F6F-BABB-4CDFCCEF275D}" type="datetime1">
              <a:rPr lang="fr-FR"/>
              <a:pPr>
                <a:defRPr/>
              </a:pPr>
              <a:t>01/01/2022</a:t>
            </a:fld>
            <a:endParaRPr lang="fr-FR" dirty="0"/>
          </a:p>
        </p:txBody>
      </p:sp>
      <p:sp>
        <p:nvSpPr>
          <p:cNvPr id="5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45DBF65-A635-4F7B-BE13-CBFFFE38590A}" type="slidenum">
              <a:rPr lang="fr-FR"/>
              <a:pPr>
                <a:defRPr/>
              </a:pPr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8182216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6000">
        <p14:prism/>
      </p:transition>
    </mc:Choice>
    <mc:Fallback xmlns="">
      <p:transition spd="slow" advTm="6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en-US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/>
          </a:p>
        </p:txBody>
      </p:sp>
      <p:sp>
        <p:nvSpPr>
          <p:cNvPr id="4" name="Espace réservé de la date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D3CC81E-9227-4E09-80D9-0951A3105601}" type="datetime1">
              <a:rPr lang="fr-FR"/>
              <a:pPr>
                <a:defRPr/>
              </a:pPr>
              <a:t>01/01/2022</a:t>
            </a:fld>
            <a:endParaRPr lang="fr-FR" dirty="0"/>
          </a:p>
        </p:txBody>
      </p:sp>
      <p:sp>
        <p:nvSpPr>
          <p:cNvPr id="5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1E83A89-A98C-4AD6-AEF1-27FFBD1208CF}" type="slidenum">
              <a:rPr lang="fr-FR"/>
              <a:pPr>
                <a:defRPr/>
              </a:pPr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8820729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6000">
        <p14:prism/>
      </p:transition>
    </mc:Choice>
    <mc:Fallback xmlns="">
      <p:transition spd="slow" advTm="6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600200" y="609600"/>
            <a:ext cx="7086600" cy="1828800"/>
          </a:xfrm>
        </p:spPr>
        <p:txBody>
          <a:bodyPr bIns="0" anchor="b">
            <a:no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  <a:contourClr>
                <a:schemeClr val="tx2">
                  <a:shade val="50000"/>
                </a:schemeClr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4800" b="1" cap="none" baseline="0">
                <a:ln w="6350">
                  <a:noFill/>
                </a:ln>
                <a:solidFill>
                  <a:schemeClr val="accent1">
                    <a:tint val="90000"/>
                    <a:satMod val="120000"/>
                  </a:schemeClr>
                </a:solidFill>
                <a:effectLst>
                  <a:outerShdw blurRad="114300" dist="101600" dir="27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fr-FR" smtClean="0"/>
              <a:t>Cliquez pour modifier le style du titre</a:t>
            </a:r>
            <a:endParaRPr lang="en-US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1600200" y="2507786"/>
            <a:ext cx="7086600" cy="1509712"/>
          </a:xfrm>
        </p:spPr>
        <p:txBody>
          <a:bodyPr/>
          <a:lstStyle>
            <a:lvl1pPr marL="73152" indent="0" algn="l">
              <a:buNone/>
              <a:defRPr sz="20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8B88346-C604-40DD-87CF-B67055B4B926}" type="datetime1">
              <a:rPr lang="fr-FR"/>
              <a:pPr>
                <a:defRPr/>
              </a:pPr>
              <a:t>01/01/2022</a:t>
            </a:fld>
            <a:endParaRPr lang="fr-FR" dirty="0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C027020-4895-4826-B261-6F3FCDE11BC0}" type="slidenum">
              <a:rPr lang="fr-FR"/>
              <a:pPr>
                <a:defRPr/>
              </a:pPr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3262168355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1200" advTm="6000">
        <p14:prism/>
      </p:transition>
    </mc:Choice>
    <mc:Fallback xmlns="">
      <p:transition spd="slow" advTm="6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en-US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/>
          </a:p>
        </p:txBody>
      </p:sp>
      <p:sp>
        <p:nvSpPr>
          <p:cNvPr id="5" name="Espace réservé de la date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6613244-10E1-4225-BA6C-8E0EB8AB39AD}" type="datetime1">
              <a:rPr lang="fr-FR"/>
              <a:pPr>
                <a:defRPr/>
              </a:pPr>
              <a:t>01/01/2022</a:t>
            </a:fld>
            <a:endParaRPr lang="fr-FR" dirty="0"/>
          </a:p>
        </p:txBody>
      </p:sp>
      <p:sp>
        <p:nvSpPr>
          <p:cNvPr id="6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9145D5C-8F8D-4FC7-8542-817985FF5696}" type="slidenum">
              <a:rPr lang="fr-FR"/>
              <a:pPr>
                <a:defRPr/>
              </a:pPr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30523143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6000">
        <p14:prism/>
      </p:transition>
    </mc:Choice>
    <mc:Fallback xmlns="">
      <p:transition spd="slow" advTm="6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en-US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2"/>
            <a:ext cx="4040188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3"/>
          </p:nvPr>
        </p:nvSpPr>
        <p:spPr>
          <a:xfrm>
            <a:off x="4645025" y="1535112"/>
            <a:ext cx="4041775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u contenu 4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4040188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/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362200"/>
            <a:ext cx="4041775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/>
          </a:p>
        </p:txBody>
      </p:sp>
      <p:sp>
        <p:nvSpPr>
          <p:cNvPr id="7" name="Espace réservé de la date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4F83601-7B78-4FAE-B46E-EF3EB142F47D}" type="datetime1">
              <a:rPr lang="fr-FR"/>
              <a:pPr>
                <a:defRPr/>
              </a:pPr>
              <a:t>01/01/2022</a:t>
            </a:fld>
            <a:endParaRPr lang="fr-FR" dirty="0"/>
          </a:p>
        </p:txBody>
      </p:sp>
      <p:sp>
        <p:nvSpPr>
          <p:cNvPr id="8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9" name="Espace réservé du numéro de diapositive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8683E01-0556-416A-8324-7234B545F506}" type="slidenum">
              <a:rPr lang="fr-FR"/>
              <a:pPr>
                <a:defRPr/>
              </a:pPr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5367390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6000">
        <p14:prism/>
      </p:transition>
    </mc:Choice>
    <mc:Fallback xmlns="">
      <p:transition spd="slow" advTm="6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en-US"/>
          </a:p>
        </p:txBody>
      </p:sp>
      <p:sp>
        <p:nvSpPr>
          <p:cNvPr id="3" name="Espace réservé de la date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E0CE527-700E-45F9-8EC7-499E1B0E33AB}" type="datetime1">
              <a:rPr lang="fr-FR"/>
              <a:pPr>
                <a:defRPr/>
              </a:pPr>
              <a:t>01/01/2022</a:t>
            </a:fld>
            <a:endParaRPr lang="fr-FR" dirty="0"/>
          </a:p>
        </p:txBody>
      </p:sp>
      <p:sp>
        <p:nvSpPr>
          <p:cNvPr id="4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5" name="Espace réservé du numéro de diapositive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83E3EEB-2190-48BB-BDC7-39A6D726BEB5}" type="slidenum">
              <a:rPr lang="fr-FR"/>
              <a:pPr>
                <a:defRPr/>
              </a:pPr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20527912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6000">
        <p14:prism/>
      </p:transition>
    </mc:Choice>
    <mc:Fallback xmlns="">
      <p:transition spd="slow" advTm="6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2B046D0-9FA6-4902-AAE4-5AD62EF3E653}" type="datetime1">
              <a:rPr lang="fr-FR"/>
              <a:pPr>
                <a:defRPr/>
              </a:pPr>
              <a:t>01/01/2022</a:t>
            </a:fld>
            <a:endParaRPr lang="fr-FR" dirty="0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4" name="Espace réservé du numéro de diapositive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5F25744-6FD1-483B-B984-EFE8362B0708}" type="slidenum">
              <a:rPr lang="fr-FR"/>
              <a:pPr>
                <a:defRPr/>
              </a:pPr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30375810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6000">
        <p14:prism/>
      </p:transition>
    </mc:Choice>
    <mc:Fallback xmlns="">
      <p:transition spd="slow" advTm="6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>
            <a:sp3d prstMaterial="softEdge"/>
          </a:bodyPr>
          <a:lstStyle>
            <a:lvl1pPr algn="l">
              <a:buNone/>
              <a:defRPr sz="2200" b="0">
                <a:ln w="6350">
                  <a:noFill/>
                </a:ln>
                <a:solidFill>
                  <a:schemeClr val="accent1">
                    <a:tint val="73000"/>
                    <a:satMod val="180000"/>
                  </a:schemeClr>
                </a:solidFill>
              </a:defRPr>
            </a:lvl1pPr>
          </a:lstStyle>
          <a:p>
            <a:r>
              <a:rPr lang="fr-FR" smtClean="0"/>
              <a:t>Cliquez pour modifier le style du titre</a:t>
            </a:r>
            <a:endParaRPr lang="en-US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2"/>
          </p:nvPr>
        </p:nvSpPr>
        <p:spPr>
          <a:xfrm>
            <a:off x="457200" y="1524000"/>
            <a:ext cx="3008313" cy="4602163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200"/>
            </a:lvl3pPr>
            <a:lvl4pPr>
              <a:defRPr sz="2000"/>
            </a:lvl4pPr>
            <a:lvl5pPr>
              <a:defRPr sz="1800"/>
            </a:lvl5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/>
          </a:p>
        </p:txBody>
      </p:sp>
      <p:sp>
        <p:nvSpPr>
          <p:cNvPr id="5" name="Espace réservé de la date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45D2913-AE6D-45A7-BEAE-4FCCE7966D90}" type="datetime1">
              <a:rPr lang="fr-FR"/>
              <a:pPr>
                <a:defRPr/>
              </a:pPr>
              <a:t>01/01/2022</a:t>
            </a:fld>
            <a:endParaRPr lang="fr-FR" dirty="0"/>
          </a:p>
        </p:txBody>
      </p:sp>
      <p:sp>
        <p:nvSpPr>
          <p:cNvPr id="6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3EF6457-C7E4-4959-B503-650F42C970F6}" type="slidenum">
              <a:rPr lang="fr-FR"/>
              <a:pPr>
                <a:defRPr/>
              </a:pPr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25008703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6000">
        <p14:prism/>
      </p:transition>
    </mc:Choice>
    <mc:Fallback xmlns="">
      <p:transition spd="slow" advTm="6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828800" y="609600"/>
            <a:ext cx="5486400" cy="522288"/>
          </a:xfrm>
        </p:spPr>
        <p:txBody>
          <a:bodyPr lIns="45720" rIns="45720" bIns="0" anchor="b">
            <a:sp3d prstMaterial="softEdge"/>
          </a:bodyPr>
          <a:lstStyle>
            <a:lvl1pPr algn="ctr">
              <a:buNone/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en-US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828800" y="1831975"/>
            <a:ext cx="5486400" cy="3962400"/>
          </a:xfrm>
          <a:solidFill>
            <a:schemeClr val="bg2"/>
          </a:solidFill>
          <a:ln w="44450" cap="sq" cmpd="sng" algn="ctr">
            <a:solidFill>
              <a:srgbClr val="FFFFFF"/>
            </a:solidFill>
            <a:prstDash val="solid"/>
            <a:miter lim="800000"/>
          </a:ln>
          <a:effectLst>
            <a:outerShdw blurRad="190500" dist="228600" dir="2700000" sy="90000">
              <a:srgbClr val="000000">
                <a:alpha val="25000"/>
              </a:srgbClr>
            </a:outerShdw>
          </a:effectLst>
          <a:scene3d>
            <a:camera prst="orthographicFront">
              <a:rot lat="0" lon="0" rev="0"/>
            </a:camera>
            <a:lightRig rig="balanced" dir="tr">
              <a:rot lat="0" lon="0" rev="2700000"/>
            </a:lightRig>
          </a:scene3d>
          <a:sp3d prstMaterial="matte">
            <a:contourClr>
              <a:schemeClr val="tx2">
                <a:shade val="50000"/>
              </a:schemeClr>
            </a:contourClr>
          </a:sp3d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>
            <a:normAutofit/>
          </a:bodyPr>
          <a:lstStyle>
            <a:lvl1pPr indent="0">
              <a:buNone/>
              <a:defRPr sz="3200"/>
            </a:lvl1pPr>
          </a:lstStyle>
          <a:p>
            <a:pPr lvl="0"/>
            <a:r>
              <a:rPr lang="fr-FR" noProof="0" dirty="0" smtClean="0"/>
              <a:t>Cliquez sur l'icône pour ajouter une image</a:t>
            </a:r>
            <a:endParaRPr lang="en-US" noProof="0" dirty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828800" y="1166787"/>
            <a:ext cx="5486400" cy="530352"/>
          </a:xfrm>
        </p:spPr>
        <p:txBody>
          <a:bodyPr lIns="45720" rIns="45720"/>
          <a:lstStyle>
            <a:lvl1pPr marL="0" indent="0" algn="ct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7F9FBB6-D010-4AFF-85F9-E12ABED0B2DA}" type="datetime1">
              <a:rPr lang="fr-FR"/>
              <a:pPr>
                <a:defRPr/>
              </a:pPr>
              <a:t>01/01/2022</a:t>
            </a:fld>
            <a:endParaRPr lang="fr-FR" dirty="0"/>
          </a:p>
        </p:txBody>
      </p:sp>
      <p:sp>
        <p:nvSpPr>
          <p:cNvPr id="6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DB9F874-6DBE-41FA-80C6-BE85E767E6D2}" type="slidenum">
              <a:rPr lang="fr-FR"/>
              <a:pPr>
                <a:defRPr/>
              </a:pPr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40725127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6000">
        <p14:prism/>
      </p:transition>
    </mc:Choice>
    <mc:Fallback xmlns="">
      <p:transition spd="slow" advTm="6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en-US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/>
          </a:p>
        </p:txBody>
      </p:sp>
      <p:sp>
        <p:nvSpPr>
          <p:cNvPr id="4" name="Espace réservé de la date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F37D5BE-A65B-4718-8484-3DAEB48E25A4}" type="datetime1">
              <a:rPr lang="fr-FR"/>
              <a:pPr>
                <a:defRPr/>
              </a:pPr>
              <a:t>01/01/2022</a:t>
            </a:fld>
            <a:endParaRPr lang="fr-FR" dirty="0"/>
          </a:p>
        </p:txBody>
      </p:sp>
      <p:sp>
        <p:nvSpPr>
          <p:cNvPr id="5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47196F1-1028-4440-ADD5-BFD919BB0226}" type="slidenum">
              <a:rPr lang="fr-FR"/>
              <a:pPr>
                <a:defRPr/>
              </a:pPr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6166469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6000">
        <p14:prism/>
      </p:transition>
    </mc:Choice>
    <mc:Fallback xmlns="">
      <p:transition spd="slow" advTm="6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en-US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/>
          </a:p>
        </p:txBody>
      </p:sp>
      <p:sp>
        <p:nvSpPr>
          <p:cNvPr id="4" name="Espace réservé de la date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48A8EC9-4FB4-49FE-AD8D-BD6092053F58}" type="datetime1">
              <a:rPr lang="fr-FR"/>
              <a:pPr>
                <a:defRPr/>
              </a:pPr>
              <a:t>01/01/2022</a:t>
            </a:fld>
            <a:endParaRPr lang="fr-FR" dirty="0"/>
          </a:p>
        </p:txBody>
      </p:sp>
      <p:sp>
        <p:nvSpPr>
          <p:cNvPr id="5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604E03E-EE9E-45D0-8740-1AB2A113F3AE}" type="slidenum">
              <a:rPr lang="fr-FR"/>
              <a:pPr>
                <a:defRPr/>
              </a:pPr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34147543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6000">
        <p14:prism/>
      </p:transition>
    </mc:Choice>
    <mc:Fallback xmlns="">
      <p:transition spd="slow" advTm="6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Espace réservé du titre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>
                <a:rot lat="0" lon="0" rev="16800000"/>
              </a:lightRig>
            </a:scene3d>
            <a:sp3d prstMaterial="softEdge">
              <a:bevelT w="38100" h="38100"/>
            </a:sp3d>
          </a:bodyPr>
          <a:lstStyle/>
          <a:p>
            <a:r>
              <a:rPr lang="fr-FR" smtClean="0"/>
              <a:t>Cliquez pour modifier le style du titre</a:t>
            </a:r>
            <a:endParaRPr lang="en-US"/>
          </a:p>
        </p:txBody>
      </p:sp>
      <p:sp>
        <p:nvSpPr>
          <p:cNvPr id="1027" name="Espace réservé du texte 1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708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smtClean="0"/>
          </a:p>
        </p:txBody>
      </p:sp>
      <p:sp>
        <p:nvSpPr>
          <p:cNvPr id="14" name="Espace réservé de la date 13"/>
          <p:cNvSpPr>
            <a:spLocks noGrp="1"/>
          </p:cNvSpPr>
          <p:nvPr>
            <p:ph type="dt" sz="half" idx="2"/>
          </p:nvPr>
        </p:nvSpPr>
        <p:spPr>
          <a:xfrm>
            <a:off x="457200" y="6416675"/>
            <a:ext cx="2133600" cy="365125"/>
          </a:xfrm>
          <a:prstGeom prst="rect">
            <a:avLst/>
          </a:prstGeom>
        </p:spPr>
        <p:txBody>
          <a:bodyPr vert="horz" anchor="b"/>
          <a:lstStyle>
            <a:lvl1pPr algn="l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tx1">
                    <a:shade val="50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F1DA7DB6-68B9-463B-9033-1E3F88888002}" type="datetime1">
              <a:rPr lang="fr-FR"/>
              <a:pPr>
                <a:defRPr/>
              </a:pPr>
              <a:t>01/01/2022</a:t>
            </a:fld>
            <a:endParaRPr lang="fr-FR" dirty="0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3"/>
          </p:nvPr>
        </p:nvSpPr>
        <p:spPr>
          <a:xfrm>
            <a:off x="3124200" y="6416675"/>
            <a:ext cx="2895600" cy="365125"/>
          </a:xfrm>
          <a:prstGeom prst="rect">
            <a:avLst/>
          </a:prstGeom>
        </p:spPr>
        <p:txBody>
          <a:bodyPr vert="horz" anchor="b"/>
          <a:lstStyle>
            <a:lvl1pPr algn="ct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tx1">
                    <a:shade val="50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23" name="Espace réservé du numéro de diapositive 22"/>
          <p:cNvSpPr>
            <a:spLocks noGrp="1"/>
          </p:cNvSpPr>
          <p:nvPr>
            <p:ph type="sldNum" sz="quarter" idx="4"/>
          </p:nvPr>
        </p:nvSpPr>
        <p:spPr>
          <a:xfrm>
            <a:off x="7924800" y="6416675"/>
            <a:ext cx="762000" cy="365125"/>
          </a:xfrm>
          <a:prstGeom prst="rect">
            <a:avLst/>
          </a:prstGeom>
        </p:spPr>
        <p:txBody>
          <a:bodyPr vert="horz" lIns="0" rIns="0" anchor="b"/>
          <a:lstStyle>
            <a:lvl1pPr algn="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tx1">
                    <a:shade val="50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834E4DE5-266C-40D0-B94A-A4027BF89E16}" type="slidenum">
              <a:rPr lang="fr-FR"/>
              <a:pPr>
                <a:defRPr/>
              </a:pPr>
              <a:t>‹N°›</a:t>
            </a:fld>
            <a:endParaRPr lang="fr-FR" dirty="0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739" r:id="rId1"/>
    <p:sldLayoutId id="2147483740" r:id="rId2"/>
    <p:sldLayoutId id="2147483741" r:id="rId3"/>
    <p:sldLayoutId id="2147483742" r:id="rId4"/>
    <p:sldLayoutId id="2147483743" r:id="rId5"/>
    <p:sldLayoutId id="2147483744" r:id="rId6"/>
    <p:sldLayoutId id="2147483745" r:id="rId7"/>
    <p:sldLayoutId id="2147483746" r:id="rId8"/>
    <p:sldLayoutId id="2147483747" r:id="rId9"/>
    <p:sldLayoutId id="2147483748" r:id="rId10"/>
    <p:sldLayoutId id="2147483749" r:id="rId11"/>
  </p:sldLayoutIdLst>
  <mc:AlternateContent xmlns:mc="http://schemas.openxmlformats.org/markup-compatibility/2006" xmlns:p14="http://schemas.microsoft.com/office/powerpoint/2010/main">
    <mc:Choice Requires="p14">
      <p:transition spd="slow" p14:dur="1200" advTm="6000">
        <p14:prism/>
      </p:transition>
    </mc:Choice>
    <mc:Fallback xmlns="">
      <p:transition spd="slow" advTm="6000">
        <p:fade/>
      </p:transition>
    </mc:Fallback>
  </mc:AlternateContent>
  <p:hf sldNum="0" hdr="0" ftr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100" b="1" kern="1200">
          <a:ln w="6350">
            <a:noFill/>
          </a:ln>
          <a:gradFill>
            <a:gsLst>
              <a:gs pos="0">
                <a:schemeClr val="accent1">
                  <a:tint val="73000"/>
                  <a:satMod val="145000"/>
                </a:schemeClr>
              </a:gs>
              <a:gs pos="73000">
                <a:schemeClr val="accent1">
                  <a:tint val="73000"/>
                  <a:satMod val="145000"/>
                </a:schemeClr>
              </a:gs>
              <a:gs pos="100000">
                <a:schemeClr val="accent1">
                  <a:tint val="83000"/>
                  <a:satMod val="143000"/>
                </a:schemeClr>
              </a:gs>
            </a:gsLst>
            <a:lin ang="4800000" scaled="1"/>
          </a:gradFill>
          <a:effectLst>
            <a:outerShdw blurRad="114300" dist="101600" dir="2700000" algn="tl" rotWithShape="0">
              <a:srgbClr val="000000">
                <a:alpha val="40000"/>
              </a:srgbClr>
            </a:outerShdw>
          </a:effectLst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100" b="1">
          <a:solidFill>
            <a:schemeClr val="tx1"/>
          </a:solidFill>
          <a:latin typeface="Lucida Sans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100" b="1">
          <a:solidFill>
            <a:schemeClr val="tx1"/>
          </a:solidFill>
          <a:latin typeface="Lucida Sans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100" b="1">
          <a:solidFill>
            <a:schemeClr val="tx1"/>
          </a:solidFill>
          <a:latin typeface="Lucida Sans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100" b="1">
          <a:solidFill>
            <a:schemeClr val="tx1"/>
          </a:solidFill>
          <a:latin typeface="Lucida Sans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100" b="1">
          <a:solidFill>
            <a:schemeClr val="tx1"/>
          </a:solidFill>
          <a:latin typeface="Lucida Sans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100" b="1">
          <a:solidFill>
            <a:schemeClr val="tx1"/>
          </a:solidFill>
          <a:latin typeface="Lucida Sans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100" b="1">
          <a:solidFill>
            <a:schemeClr val="tx1"/>
          </a:solidFill>
          <a:latin typeface="Lucida Sans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100" b="1">
          <a:solidFill>
            <a:schemeClr val="tx1"/>
          </a:solidFill>
          <a:latin typeface="Lucida Sans" pitchFamily="34" charset="0"/>
        </a:defRPr>
      </a:lvl9pPr>
    </p:titleStyle>
    <p:bodyStyle>
      <a:lvl1pPr marL="547688" indent="-411163" algn="l" rtl="0" eaLnBrk="0" fontAlgn="base" hangingPunct="0">
        <a:spcBef>
          <a:spcPct val="20000"/>
        </a:spcBef>
        <a:spcAft>
          <a:spcPct val="0"/>
        </a:spcAft>
        <a:buClr>
          <a:srgbClr val="F9F9F9"/>
        </a:buClr>
        <a:buSzPct val="65000"/>
        <a:buFont typeface="Wingdings 2" pitchFamily="18" charset="2"/>
        <a:buChar char="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868363" indent="-282575" algn="l" rtl="0" eaLnBrk="0" fontAlgn="base" hangingPunct="0">
        <a:spcBef>
          <a:spcPct val="20000"/>
        </a:spcBef>
        <a:spcAft>
          <a:spcPct val="0"/>
        </a:spcAft>
        <a:buClr>
          <a:schemeClr val="tx1"/>
        </a:buClr>
        <a:buSzPct val="80000"/>
        <a:buFont typeface="Wingdings 2" pitchFamily="18" charset="2"/>
        <a:buChar char="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33475" indent="-228600" algn="l" rtl="0" eaLnBrk="0" fontAlgn="base" hangingPunct="0">
        <a:spcBef>
          <a:spcPct val="20000"/>
        </a:spcBef>
        <a:spcAft>
          <a:spcPct val="0"/>
        </a:spcAft>
        <a:buClr>
          <a:schemeClr val="tx1"/>
        </a:buClr>
        <a:buSzPct val="95000"/>
        <a:buFont typeface="Wingdings" pitchFamily="2" charset="2"/>
        <a:buChar char=""/>
        <a:defRPr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352550" indent="-182563" algn="l" rtl="0" eaLnBrk="0" fontAlgn="base" hangingPunct="0">
        <a:spcBef>
          <a:spcPct val="20000"/>
        </a:spcBef>
        <a:spcAft>
          <a:spcPct val="0"/>
        </a:spcAft>
        <a:buClr>
          <a:schemeClr val="tx1"/>
        </a:buClr>
        <a:buSzPct val="100000"/>
        <a:buFont typeface="Wingdings 3" pitchFamily="18" charset="2"/>
        <a:buChar char="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544638" indent="-182563" algn="l" rtl="0" eaLnBrk="0" fontAlgn="base" hangingPunct="0">
        <a:spcBef>
          <a:spcPct val="20000"/>
        </a:spcBef>
        <a:spcAft>
          <a:spcPct val="0"/>
        </a:spcAft>
        <a:buClr>
          <a:schemeClr val="tx1"/>
        </a:buClr>
        <a:buFont typeface="Wingdings 2" pitchFamily="18" charset="2"/>
        <a:buChar char="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64792" indent="-182880" algn="l" rtl="0" eaLnBrk="1" latinLnBrk="0" hangingPunct="1">
        <a:spcBef>
          <a:spcPct val="20000"/>
        </a:spcBef>
        <a:buClr>
          <a:schemeClr val="tx1"/>
        </a:buClr>
        <a:buFont typeface="Wingdings 3"/>
        <a:buChar char="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65960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167128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36829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audio" Target="../media/audio1.wav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gif"/><Relationship Id="rId3" Type="http://schemas.openxmlformats.org/officeDocument/2006/relationships/image" Target="../media/image3.jpeg"/><Relationship Id="rId7" Type="http://schemas.openxmlformats.org/officeDocument/2006/relationships/image" Target="../media/image7.gif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gif"/><Relationship Id="rId5" Type="http://schemas.openxmlformats.org/officeDocument/2006/relationships/image" Target="../media/image5.gif"/><Relationship Id="rId10" Type="http://schemas.openxmlformats.org/officeDocument/2006/relationships/image" Target="../media/image10.gif"/><Relationship Id="rId4" Type="http://schemas.openxmlformats.org/officeDocument/2006/relationships/image" Target="../media/image4.gif"/><Relationship Id="rId9" Type="http://schemas.openxmlformats.org/officeDocument/2006/relationships/image" Target="../media/image9.gi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2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4.gi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7.gi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1.gif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4.jpeg"/><Relationship Id="rId4" Type="http://schemas.openxmlformats.org/officeDocument/2006/relationships/image" Target="../media/image23.gif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gif"/><Relationship Id="rId7" Type="http://schemas.openxmlformats.org/officeDocument/2006/relationships/image" Target="../media/image30.gif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9.gif"/><Relationship Id="rId5" Type="http://schemas.openxmlformats.org/officeDocument/2006/relationships/image" Target="../media/image28.gif"/><Relationship Id="rId4" Type="http://schemas.openxmlformats.org/officeDocument/2006/relationships/image" Target="../media/image27.gif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gif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gif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gif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gif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gif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gif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gif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gif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3.gif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gif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pn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pn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8.gif"/><Relationship Id="rId4" Type="http://schemas.openxmlformats.org/officeDocument/2006/relationships/image" Target="../media/image47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3284984"/>
          </a:xfrm>
        </p:spPr>
        <p:txBody>
          <a:bodyPr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fr-FR" sz="2800" dirty="0" smtClean="0"/>
              <a:t>Je devrais enfermer mon corps dans un corset </a:t>
            </a:r>
            <a:br>
              <a:rPr lang="fr-FR" sz="2800" dirty="0" smtClean="0"/>
            </a:br>
            <a:r>
              <a:rPr lang="fr-FR" sz="2800" dirty="0" smtClean="0"/>
              <a:t>et enserrer ma volonté dans des lois!</a:t>
            </a:r>
            <a:br>
              <a:rPr lang="fr-FR" sz="2800" dirty="0" smtClean="0"/>
            </a:br>
            <a:r>
              <a:rPr lang="fr-FR" sz="2800" dirty="0" smtClean="0"/>
              <a:t>La loi a avili en une marche d'escargot</a:t>
            </a:r>
            <a:br>
              <a:rPr lang="fr-FR" sz="2800" dirty="0" smtClean="0"/>
            </a:br>
            <a:r>
              <a:rPr lang="fr-FR" sz="2800" dirty="0" smtClean="0"/>
              <a:t>ce qui serait devenu l'essor de l'aigle.</a:t>
            </a:r>
            <a:br>
              <a:rPr lang="fr-FR" sz="2800" dirty="0" smtClean="0"/>
            </a:br>
            <a:r>
              <a:rPr lang="fr-FR" sz="2800" dirty="0" smtClean="0"/>
              <a:t>La loi n'a encore jamais formé d'être supérieur,</a:t>
            </a:r>
            <a:br>
              <a:rPr lang="fr-FR" sz="2800" dirty="0" smtClean="0"/>
            </a:br>
            <a:r>
              <a:rPr lang="fr-FR" sz="2800" dirty="0" smtClean="0"/>
              <a:t>mais la liberté enfante des colosses</a:t>
            </a:r>
            <a:br>
              <a:rPr lang="fr-FR" sz="2800" dirty="0" smtClean="0"/>
            </a:br>
            <a:r>
              <a:rPr lang="fr-FR" sz="2800" dirty="0" smtClean="0"/>
              <a:t>et des êtres extraordinaires. </a:t>
            </a:r>
            <a:endParaRPr lang="fr-FR" sz="2800" dirty="0"/>
          </a:p>
        </p:txBody>
      </p:sp>
      <p:sp>
        <p:nvSpPr>
          <p:cNvPr id="14339" name="Sous-titre 2"/>
          <p:cNvSpPr>
            <a:spLocks noGrp="1"/>
          </p:cNvSpPr>
          <p:nvPr>
            <p:ph type="subTitle" idx="1"/>
          </p:nvPr>
        </p:nvSpPr>
        <p:spPr>
          <a:xfrm>
            <a:off x="1371600" y="3332163"/>
            <a:ext cx="6400800" cy="1752600"/>
          </a:xfrm>
        </p:spPr>
        <p:txBody>
          <a:bodyPr/>
          <a:lstStyle/>
          <a:p>
            <a:pPr eaLnBrk="1" hangingPunct="1"/>
            <a:endParaRPr lang="fr-FR" smtClean="0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fld id="{98C3FDC4-BE40-4D04-9600-8E2625E10CC7}" type="datetime1">
              <a:rPr lang="fr-FR"/>
              <a:pPr>
                <a:defRPr/>
              </a:pPr>
              <a:t>01/01/2022</a:t>
            </a:fld>
            <a:endParaRPr lang="fr-FR" dirty="0"/>
          </a:p>
        </p:txBody>
      </p:sp>
      <p:pic>
        <p:nvPicPr>
          <p:cNvPr id="14341" name="Picture 6" descr="Image1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825" y="0"/>
            <a:ext cx="8893175" cy="6670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ZoneTexte 2"/>
          <p:cNvSpPr txBox="1"/>
          <p:nvPr/>
        </p:nvSpPr>
        <p:spPr>
          <a:xfrm>
            <a:off x="1115616" y="620688"/>
            <a:ext cx="185614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dirty="0" smtClean="0"/>
              <a:t>AUTOMATIQUE</a:t>
            </a:r>
            <a:endParaRPr lang="fr-FR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6000">
        <p14:prism/>
        <p:sndAc>
          <p:stSnd loop="1">
            <p:snd r:embed="rId3" name="Florent_Pagny_-_Ma_liberté_de_penser.wav"/>
          </p:stSnd>
        </p:sndAc>
      </p:transition>
    </mc:Choice>
    <mc:Fallback xmlns="">
      <p:transition spd="slow" advTm="6000">
        <p:fade/>
        <p:sndAc>
          <p:stSnd loop="1">
            <p:snd r:embed="rId5" name="Florent_Pagny_-_Ma_liberté_de_penser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 descr="http://i66.servimg.com/u/f66/13/06/83/78/mes_pe10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Espace réservé de la date 2"/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fld id="{B955B385-15E6-49AA-A40F-7637AAE050EC}" type="datetime1">
              <a:rPr lang="fr-FR"/>
              <a:pPr>
                <a:defRPr/>
              </a:pPr>
              <a:t>01/01/2022</a:t>
            </a:fld>
            <a:endParaRPr lang="fr-FR" dirty="0"/>
          </a:p>
        </p:txBody>
      </p:sp>
      <p:pic>
        <p:nvPicPr>
          <p:cNvPr id="15364" name="Picture 5" descr="05_05_32311407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288" y="260350"/>
            <a:ext cx="1871662" cy="1871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365" name="Picture 7" descr="les_gifs_logo_divers_002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288" y="5353050"/>
            <a:ext cx="1296987" cy="884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366" name="Picture 8" descr="les_gifs_hommes_humour_006"/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850" y="3789363"/>
            <a:ext cx="1352550" cy="1019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367" name="Picture 9" descr="les_gifs_bebe_018"/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19475" y="260350"/>
            <a:ext cx="800100" cy="1066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368" name="Picture 10" descr="les_gifs_bebe_022"/>
          <p:cNvPicPr>
            <a:picLocks noChangeAspect="1" noChangeArrowheads="1" noCrop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11413" y="260350"/>
            <a:ext cx="1076325" cy="1076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369" name="Picture 11" descr="05_21_68041101"/>
          <p:cNvPicPr>
            <a:picLocks noChangeAspect="1" noChangeArrowheads="1" noCrop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9613" y="5661025"/>
            <a:ext cx="1428750" cy="933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371" name="Picture 11" descr="Grincheux"/>
          <p:cNvPicPr>
            <a:picLocks noChangeAspect="1" noChangeArrowheads="1" noCrop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11413" y="1773238"/>
            <a:ext cx="952500" cy="952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6000">
        <p14:prism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 descr="http://i11.servimg.com/u/11/03/42/20/colere10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Espace réservé de la date 2"/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fld id="{8187701E-3141-4629-B270-62833D75D5ED}" type="datetime1">
              <a:rPr lang="fr-FR"/>
              <a:pPr>
                <a:defRPr/>
              </a:pPr>
              <a:t>01/01/2022</a:t>
            </a:fld>
            <a:endParaRPr lang="fr-FR" dirty="0"/>
          </a:p>
        </p:txBody>
      </p:sp>
      <p:pic>
        <p:nvPicPr>
          <p:cNvPr id="16388" name="Picture 5" descr="FemmeRomantique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50113" y="0"/>
            <a:ext cx="1893887" cy="1408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6000">
        <p14:prism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 descr="http://94.img.v4.skyrock.net/94e/redouane104/pics/2296843565_3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Espace réservé de la date 2"/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fld id="{6714A009-4BF7-4084-B92D-F88F132BDAFD}" type="datetime1">
              <a:rPr lang="fr-FR"/>
              <a:pPr>
                <a:defRPr/>
              </a:pPr>
              <a:t>01/01/2022</a:t>
            </a:fld>
            <a:endParaRPr lang="fr-FR" dirty="0"/>
          </a:p>
        </p:txBody>
      </p:sp>
      <p:pic>
        <p:nvPicPr>
          <p:cNvPr id="17412" name="Picture 5" descr="05_20_78971315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40650" y="5516563"/>
            <a:ext cx="1047750" cy="1047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6000">
        <p14:prism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 descr="http://32.img.v4.skyrock.net/329/esoterisme7/pics/692237214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Espace réservé de la date 2"/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fld id="{183EB31B-7AD1-4760-923C-57C3815D4E50}" type="datetime1">
              <a:rPr lang="fr-FR"/>
              <a:pPr>
                <a:defRPr/>
              </a:pPr>
              <a:t>01/01/2022</a:t>
            </a:fld>
            <a:endParaRPr lang="fr-FR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6000">
        <p14:prism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2" descr="http://4e.img.v4.skyrock.net/4e8/blackchronical/pics/425116275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Espace réservé de la date 2"/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fld id="{903AD7D5-086E-4646-A5C7-EAAEB9497195}" type="datetime1">
              <a:rPr lang="fr-FR"/>
              <a:pPr>
                <a:defRPr/>
              </a:pPr>
              <a:t>01/01/2022</a:t>
            </a:fld>
            <a:endParaRPr lang="fr-FR" dirty="0"/>
          </a:p>
        </p:txBody>
      </p:sp>
      <p:pic>
        <p:nvPicPr>
          <p:cNvPr id="19460" name="Picture 5" descr="05_12_79295935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2275" y="4841875"/>
            <a:ext cx="2160588" cy="2016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6000">
        <p14:prism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ce réservé de la date 2"/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fld id="{E530FB66-1863-4988-AA14-6308E3337AAD}" type="datetime1">
              <a:rPr lang="fr-FR"/>
              <a:pPr>
                <a:defRPr/>
              </a:pPr>
              <a:t>01/01/2022</a:t>
            </a:fld>
            <a:endParaRPr lang="fr-FR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63688" y="908720"/>
            <a:ext cx="4971231" cy="4452256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0" y="5517232"/>
            <a:ext cx="8864172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fr-FR" sz="54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MA LIBERTE DE PENSER</a:t>
            </a:r>
            <a:endParaRPr lang="fr-FR" sz="5400" b="1" cap="none" spc="0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6000">
        <p14:prism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2" descr="http://sergecar.perso.neuf.fr/deco/1469676758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Espace réservé de la date 2"/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fld id="{31EAC41F-3D95-42F9-B1DB-DF7415FF5F86}" type="datetime1">
              <a:rPr lang="fr-FR"/>
              <a:pPr>
                <a:defRPr/>
              </a:pPr>
              <a:t>01/01/2022</a:t>
            </a:fld>
            <a:endParaRPr lang="fr-FR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6000">
        <p14:prism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2" descr="http://medias.lepost.fr/ill/2010/03/26/h-20-2005704-1269599702.gif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Espace réservé de la date 2"/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fld id="{0EA71DC9-B580-45FB-A8D9-1AE853699641}" type="datetime1">
              <a:rPr lang="fr-FR"/>
              <a:pPr>
                <a:defRPr/>
              </a:pPr>
              <a:t>01/01/2022</a:t>
            </a:fld>
            <a:endParaRPr lang="fr-FR" dirty="0"/>
          </a:p>
        </p:txBody>
      </p:sp>
      <p:pic>
        <p:nvPicPr>
          <p:cNvPr id="22532" name="Picture 5" descr="les_gifs_aliments_divers_130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802313"/>
            <a:ext cx="1439863" cy="10556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6000">
        <p14:prism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2" descr="http://www.nicolasbordas.fr/wp-content/uploads/2010/02/97827071560992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Espace réservé de la date 2"/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fld id="{B9DCD380-99E1-407A-BA75-49BFF28747B0}" type="datetime1">
              <a:rPr lang="fr-FR"/>
              <a:pPr>
                <a:defRPr/>
              </a:pPr>
              <a:t>01/01/2022</a:t>
            </a:fld>
            <a:endParaRPr lang="fr-FR" dirty="0"/>
          </a:p>
        </p:txBody>
      </p:sp>
      <p:pic>
        <p:nvPicPr>
          <p:cNvPr id="23556" name="Picture 5" descr="les_gifs_divers_11k_14k_070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59338" y="3644900"/>
            <a:ext cx="2654300" cy="29733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557" name="Picture 6" descr="liberation-de-paris-actualite-magazine-614038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088" y="3956050"/>
            <a:ext cx="3168650" cy="2112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6000">
        <p14:prism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2" descr="http://isabellethionartnumerique.typepad.com/.a/6a0120a5085b34970b0120a5089186970b-500wi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Espace réservé de la date 2"/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fld id="{EDB73162-9C3D-4197-9233-B0314F2AEB74}" type="datetime1">
              <a:rPr lang="fr-FR"/>
              <a:pPr>
                <a:defRPr/>
              </a:pPr>
              <a:t>01/01/2022</a:t>
            </a:fld>
            <a:endParaRPr lang="fr-FR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6000">
        <p14:prism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ce réservé de la date 2"/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fld id="{DC652988-17F3-445B-9C0E-A696DD1D3683}" type="datetime1">
              <a:rPr lang="fr-FR"/>
              <a:pPr>
                <a:defRPr/>
              </a:pPr>
              <a:t>01/01/2022</a:t>
            </a:fld>
            <a:endParaRPr lang="fr-FR" dirty="0"/>
          </a:p>
        </p:txBody>
      </p:sp>
      <p:pic>
        <p:nvPicPr>
          <p:cNvPr id="25604" name="Picture 5" descr="bb5bd5e4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60350"/>
            <a:ext cx="1536700" cy="2016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5605" name="Picture 6" descr="les_gifs_anatomie_037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825" y="5213350"/>
            <a:ext cx="1423988" cy="1644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5606" name="Picture 7" descr="les_gifs_anatomie_021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56550" y="4941888"/>
            <a:ext cx="931863" cy="152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5607" name="Picture 8" descr="les_gifs_anatomie_002"/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16863" y="476250"/>
            <a:ext cx="1227137" cy="1227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Image 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99792" y="1518180"/>
            <a:ext cx="3444874" cy="3744428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6000">
        <p14:prism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2"/>
          <p:cNvSpPr>
            <a:spLocks noGrp="1"/>
          </p:cNvSpPr>
          <p:nvPr>
            <p:ph type="title"/>
          </p:nvPr>
        </p:nvSpPr>
        <p:spPr bwMode="auto"/>
        <p:txBody>
          <a:bodyPr wrap="square" lIns="91440" tIns="45720" rIns="91440" bIns="45720" numCol="1" anchorCtr="0" compatLnSpc="1">
            <a:prstTxWarp prst="textNoShape">
              <a:avLst/>
            </a:prstTxWarp>
          </a:bodyPr>
          <a:lstStyle/>
          <a:p>
            <a:pPr eaLnBrk="1" hangingPunct="1">
              <a:defRPr/>
            </a:pPr>
            <a:endParaRPr lang="fr-FR" smtClean="0">
              <a:ln>
                <a:noFill/>
              </a:ln>
              <a:solidFill>
                <a:schemeClr val="tx1"/>
              </a:solidFill>
              <a:effectLst/>
            </a:endParaRPr>
          </a:p>
        </p:txBody>
      </p:sp>
      <p:sp>
        <p:nvSpPr>
          <p:cNvPr id="26627" name="Rectangle 3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pic>
        <p:nvPicPr>
          <p:cNvPr id="26628" name="Picture 4" descr="05_04_80289781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3350" y="260350"/>
            <a:ext cx="6310313" cy="63103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6000">
        <p14:prism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Rectangle 2"/>
          <p:cNvSpPr>
            <a:spLocks noGrp="1"/>
          </p:cNvSpPr>
          <p:nvPr>
            <p:ph type="title"/>
          </p:nvPr>
        </p:nvSpPr>
        <p:spPr bwMode="auto"/>
        <p:txBody>
          <a:bodyPr wrap="square" lIns="91440" tIns="45720" rIns="91440" bIns="45720" numCol="1" anchorCtr="0" compatLnSpc="1">
            <a:prstTxWarp prst="textNoShape">
              <a:avLst/>
            </a:prstTxWarp>
          </a:bodyPr>
          <a:lstStyle/>
          <a:p>
            <a:pPr eaLnBrk="1" hangingPunct="1">
              <a:defRPr/>
            </a:pPr>
            <a:endParaRPr lang="fr-FR" smtClean="0">
              <a:ln>
                <a:noFill/>
              </a:ln>
              <a:solidFill>
                <a:schemeClr val="tx1"/>
              </a:solidFill>
              <a:effectLst/>
            </a:endParaRPr>
          </a:p>
        </p:txBody>
      </p:sp>
      <p:sp>
        <p:nvSpPr>
          <p:cNvPr id="27651" name="Rectangle 3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pic>
        <p:nvPicPr>
          <p:cNvPr id="27652" name="Picture 4" descr="Image2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088" y="765175"/>
            <a:ext cx="7310437" cy="5276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7653" name="WordArt 5"/>
          <p:cNvSpPr>
            <a:spLocks noChangeArrowheads="1" noChangeShapeType="1" noTextEdit="1"/>
          </p:cNvSpPr>
          <p:nvPr/>
        </p:nvSpPr>
        <p:spPr bwMode="auto">
          <a:xfrm>
            <a:off x="2555875" y="4797425"/>
            <a:ext cx="4095750" cy="5715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fr-FR" sz="3600" kern="10">
                <a:ln w="19050">
                  <a:solidFill>
                    <a:srgbClr val="99CCFF"/>
                  </a:solidFill>
                  <a:round/>
                  <a:headEnd/>
                  <a:tailEnd/>
                </a:ln>
                <a:solidFill>
                  <a:srgbClr val="0066CC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Impact"/>
              </a:rPr>
              <a:t>Ma Liberte de Penser !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6000">
        <p14:prism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Rectangle 2"/>
          <p:cNvSpPr>
            <a:spLocks noGrp="1"/>
          </p:cNvSpPr>
          <p:nvPr>
            <p:ph type="title"/>
          </p:nvPr>
        </p:nvSpPr>
        <p:spPr bwMode="auto"/>
        <p:txBody>
          <a:bodyPr wrap="square" lIns="91440" tIns="45720" rIns="91440" bIns="45720" numCol="1" anchorCtr="0" compatLnSpc="1">
            <a:prstTxWarp prst="textNoShape">
              <a:avLst/>
            </a:prstTxWarp>
          </a:bodyPr>
          <a:lstStyle/>
          <a:p>
            <a:pPr eaLnBrk="1" hangingPunct="1">
              <a:defRPr/>
            </a:pPr>
            <a:endParaRPr lang="fr-FR" smtClean="0">
              <a:ln>
                <a:noFill/>
              </a:ln>
              <a:solidFill>
                <a:schemeClr val="tx1"/>
              </a:solidFill>
              <a:effectLst/>
            </a:endParaRPr>
          </a:p>
        </p:txBody>
      </p:sp>
      <p:sp>
        <p:nvSpPr>
          <p:cNvPr id="28675" name="Rectangle 3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pic>
        <p:nvPicPr>
          <p:cNvPr id="28676" name="Picture 6" descr="les_gifs_drapeaux_104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5513" y="2060575"/>
            <a:ext cx="4953000" cy="3095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6000">
        <p14:prism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Rectangle 2"/>
          <p:cNvSpPr>
            <a:spLocks noGrp="1"/>
          </p:cNvSpPr>
          <p:nvPr>
            <p:ph type="title"/>
          </p:nvPr>
        </p:nvSpPr>
        <p:spPr bwMode="auto"/>
        <p:txBody>
          <a:bodyPr wrap="square" lIns="91440" tIns="45720" rIns="91440" bIns="45720" numCol="1" anchorCtr="0" compatLnSpc="1">
            <a:prstTxWarp prst="textNoShape">
              <a:avLst/>
            </a:prstTxWarp>
          </a:bodyPr>
          <a:lstStyle/>
          <a:p>
            <a:pPr eaLnBrk="1" hangingPunct="1">
              <a:defRPr/>
            </a:pPr>
            <a:endParaRPr lang="fr-FR" smtClean="0">
              <a:ln>
                <a:noFill/>
              </a:ln>
              <a:solidFill>
                <a:schemeClr val="tx1"/>
              </a:solidFill>
              <a:effectLst/>
            </a:endParaRPr>
          </a:p>
        </p:txBody>
      </p:sp>
      <p:sp>
        <p:nvSpPr>
          <p:cNvPr id="29699" name="Rectangle 3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pic>
        <p:nvPicPr>
          <p:cNvPr id="29700" name="Picture 5" descr="111639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47875" y="1371600"/>
            <a:ext cx="5048250" cy="411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6000">
        <p14:prism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Rectangle 2"/>
          <p:cNvSpPr>
            <a:spLocks noGrp="1"/>
          </p:cNvSpPr>
          <p:nvPr>
            <p:ph type="title"/>
          </p:nvPr>
        </p:nvSpPr>
        <p:spPr bwMode="auto"/>
        <p:txBody>
          <a:bodyPr wrap="square" lIns="91440" tIns="45720" rIns="91440" bIns="45720" numCol="1" anchorCtr="0" compatLnSpc="1">
            <a:prstTxWarp prst="textNoShape">
              <a:avLst/>
            </a:prstTxWarp>
          </a:bodyPr>
          <a:lstStyle/>
          <a:p>
            <a:pPr eaLnBrk="1" hangingPunct="1">
              <a:defRPr/>
            </a:pPr>
            <a:endParaRPr lang="fr-FR" smtClean="0">
              <a:ln>
                <a:noFill/>
              </a:ln>
              <a:solidFill>
                <a:schemeClr val="tx1"/>
              </a:solidFill>
              <a:effectLst/>
            </a:endParaRPr>
          </a:p>
        </p:txBody>
      </p:sp>
      <p:sp>
        <p:nvSpPr>
          <p:cNvPr id="30723" name="Rectangle 3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pic>
        <p:nvPicPr>
          <p:cNvPr id="30724" name="Picture 5" descr="figure-proue-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7450" y="1196975"/>
            <a:ext cx="7143750" cy="47355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6000">
        <p14:prism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Rectangle 2"/>
          <p:cNvSpPr>
            <a:spLocks noGrp="1"/>
          </p:cNvSpPr>
          <p:nvPr>
            <p:ph type="title"/>
          </p:nvPr>
        </p:nvSpPr>
        <p:spPr bwMode="auto"/>
        <p:txBody>
          <a:bodyPr wrap="square" lIns="91440" tIns="45720" rIns="91440" bIns="45720" numCol="1" anchorCtr="0" compatLnSpc="1">
            <a:prstTxWarp prst="textNoShape">
              <a:avLst/>
            </a:prstTxWarp>
          </a:bodyPr>
          <a:lstStyle/>
          <a:p>
            <a:pPr eaLnBrk="1" hangingPunct="1">
              <a:defRPr/>
            </a:pPr>
            <a:endParaRPr lang="fr-FR" smtClean="0">
              <a:ln>
                <a:noFill/>
              </a:ln>
              <a:solidFill>
                <a:schemeClr val="tx1"/>
              </a:solidFill>
              <a:effectLst/>
            </a:endParaRPr>
          </a:p>
        </p:txBody>
      </p:sp>
      <p:sp>
        <p:nvSpPr>
          <p:cNvPr id="31747" name="Rectangle 3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pic>
        <p:nvPicPr>
          <p:cNvPr id="31748" name="Picture 5" descr="les_gifs_dessin_anime_asterix_020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9113" y="765175"/>
            <a:ext cx="2843212" cy="5205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6000">
        <p14:prism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2"/>
          <p:cNvSpPr>
            <a:spLocks noGrp="1"/>
          </p:cNvSpPr>
          <p:nvPr>
            <p:ph type="title"/>
          </p:nvPr>
        </p:nvSpPr>
        <p:spPr bwMode="auto"/>
        <p:txBody>
          <a:bodyPr wrap="square" lIns="91440" tIns="45720" rIns="91440" bIns="45720" numCol="1" anchorCtr="0" compatLnSpc="1">
            <a:prstTxWarp prst="textNoShape">
              <a:avLst/>
            </a:prstTxWarp>
          </a:bodyPr>
          <a:lstStyle/>
          <a:p>
            <a:pPr eaLnBrk="1" hangingPunct="1">
              <a:defRPr/>
            </a:pPr>
            <a:endParaRPr lang="fr-FR" smtClean="0">
              <a:ln>
                <a:noFill/>
              </a:ln>
              <a:solidFill>
                <a:schemeClr val="tx1"/>
              </a:solidFill>
              <a:effectLst/>
            </a:endParaRPr>
          </a:p>
        </p:txBody>
      </p:sp>
      <p:sp>
        <p:nvSpPr>
          <p:cNvPr id="32771" name="Rectangle 3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pic>
        <p:nvPicPr>
          <p:cNvPr id="32772" name="Picture 6" descr="les_gifs_dessin_anime_divers_156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8888" y="1196975"/>
            <a:ext cx="6564312" cy="4583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6000">
        <p14:prism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Rectangle 2"/>
          <p:cNvSpPr>
            <a:spLocks noGrp="1"/>
          </p:cNvSpPr>
          <p:nvPr>
            <p:ph type="title"/>
          </p:nvPr>
        </p:nvSpPr>
        <p:spPr bwMode="auto"/>
        <p:txBody>
          <a:bodyPr wrap="square" lIns="91440" tIns="45720" rIns="91440" bIns="45720" numCol="1" anchorCtr="0" compatLnSpc="1">
            <a:prstTxWarp prst="textNoShape">
              <a:avLst/>
            </a:prstTxWarp>
          </a:bodyPr>
          <a:lstStyle/>
          <a:p>
            <a:pPr eaLnBrk="1" hangingPunct="1">
              <a:defRPr/>
            </a:pPr>
            <a:endParaRPr lang="fr-FR" smtClean="0">
              <a:ln>
                <a:noFill/>
              </a:ln>
              <a:solidFill>
                <a:schemeClr val="tx1"/>
              </a:solidFill>
              <a:effectLst/>
            </a:endParaRPr>
          </a:p>
        </p:txBody>
      </p:sp>
      <p:sp>
        <p:nvSpPr>
          <p:cNvPr id="33795" name="Rectangle 3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sp>
        <p:nvSpPr>
          <p:cNvPr id="33797" name="WordArt 5"/>
          <p:cNvSpPr>
            <a:spLocks noChangeArrowheads="1" noChangeShapeType="1" noTextEdit="1"/>
          </p:cNvSpPr>
          <p:nvPr/>
        </p:nvSpPr>
        <p:spPr bwMode="auto">
          <a:xfrm>
            <a:off x="2123728" y="5516563"/>
            <a:ext cx="5031135" cy="657225"/>
          </a:xfrm>
          <a:prstGeom prst="rect">
            <a:avLst/>
          </a:prstGeom>
        </p:spPr>
        <p:txBody>
          <a:bodyPr wrap="none" fromWordArt="1">
            <a:prstTxWarp prst="textDoubleWave1">
              <a:avLst>
                <a:gd name="adj1" fmla="val 6500"/>
                <a:gd name="adj2" fmla="val 0"/>
              </a:avLst>
            </a:prstTxWarp>
          </a:bodyPr>
          <a:lstStyle/>
          <a:p>
            <a:pPr algn="ctr"/>
            <a:r>
              <a:rPr lang="fr-FR" sz="3600" kern="10" spc="-360" dirty="0">
                <a:ln w="12700">
                  <a:solidFill>
                    <a:srgbClr val="000099"/>
                  </a:solidFill>
                  <a:round/>
                  <a:headEnd/>
                  <a:tailEnd/>
                </a:ln>
                <a:solidFill>
                  <a:srgbClr val="33CCFF"/>
                </a:solidFill>
                <a:effectLst>
                  <a:outerShdw dist="125724" dir="18900000" algn="ctr" rotWithShape="0">
                    <a:srgbClr val="000099"/>
                  </a:outerShdw>
                </a:effectLst>
                <a:latin typeface="Impact"/>
              </a:rPr>
              <a:t>Ma Liberté de Penser !</a:t>
            </a: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9122" y="317967"/>
            <a:ext cx="6405105" cy="4839225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6000">
        <p14:prism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Rectangle 2"/>
          <p:cNvSpPr>
            <a:spLocks noGrp="1"/>
          </p:cNvSpPr>
          <p:nvPr>
            <p:ph type="title"/>
          </p:nvPr>
        </p:nvSpPr>
        <p:spPr bwMode="auto"/>
        <p:txBody>
          <a:bodyPr wrap="square" lIns="91440" tIns="45720" rIns="91440" bIns="45720" numCol="1" anchorCtr="0" compatLnSpc="1">
            <a:prstTxWarp prst="textNoShape">
              <a:avLst/>
            </a:prstTxWarp>
          </a:bodyPr>
          <a:lstStyle/>
          <a:p>
            <a:pPr eaLnBrk="1" hangingPunct="1">
              <a:defRPr/>
            </a:pPr>
            <a:endParaRPr lang="fr-FR" smtClean="0">
              <a:ln>
                <a:noFill/>
              </a:ln>
              <a:solidFill>
                <a:schemeClr val="tx1"/>
              </a:solidFill>
              <a:effectLst/>
            </a:endParaRPr>
          </a:p>
        </p:txBody>
      </p:sp>
      <p:sp>
        <p:nvSpPr>
          <p:cNvPr id="34819" name="Rectangle 3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pic>
        <p:nvPicPr>
          <p:cNvPr id="34820" name="Picture 5" descr="389d5a66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46250" y="381000"/>
            <a:ext cx="5651500" cy="609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6000">
        <p14:prism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Rectangle 2"/>
          <p:cNvSpPr>
            <a:spLocks noGrp="1"/>
          </p:cNvSpPr>
          <p:nvPr>
            <p:ph type="title"/>
          </p:nvPr>
        </p:nvSpPr>
        <p:spPr bwMode="auto"/>
        <p:txBody>
          <a:bodyPr wrap="square" lIns="91440" tIns="45720" rIns="91440" bIns="45720" numCol="1" anchorCtr="0" compatLnSpc="1">
            <a:prstTxWarp prst="textNoShape">
              <a:avLst/>
            </a:prstTxWarp>
          </a:bodyPr>
          <a:lstStyle/>
          <a:p>
            <a:pPr eaLnBrk="1" hangingPunct="1">
              <a:defRPr/>
            </a:pPr>
            <a:endParaRPr lang="fr-FR" smtClean="0">
              <a:ln>
                <a:noFill/>
              </a:ln>
              <a:solidFill>
                <a:schemeClr val="tx1"/>
              </a:solidFill>
              <a:effectLst/>
            </a:endParaRPr>
          </a:p>
        </p:txBody>
      </p:sp>
      <p:sp>
        <p:nvSpPr>
          <p:cNvPr id="35843" name="Rectangle 3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pic>
        <p:nvPicPr>
          <p:cNvPr id="35846" name="Picture 6" descr="Joconde Allowen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16238" y="1268413"/>
            <a:ext cx="3403600" cy="45370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6000">
        <p14:prism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Rectangle 2"/>
          <p:cNvSpPr>
            <a:spLocks noGrp="1"/>
          </p:cNvSpPr>
          <p:nvPr>
            <p:ph type="title"/>
          </p:nvPr>
        </p:nvSpPr>
        <p:spPr bwMode="auto"/>
        <p:txBody>
          <a:bodyPr wrap="square" lIns="91440" tIns="45720" rIns="91440" bIns="45720" numCol="1" anchorCtr="0" compatLnSpc="1">
            <a:prstTxWarp prst="textNoShape">
              <a:avLst/>
            </a:prstTxWarp>
          </a:bodyPr>
          <a:lstStyle/>
          <a:p>
            <a:pPr eaLnBrk="1" hangingPunct="1">
              <a:defRPr/>
            </a:pPr>
            <a:endParaRPr lang="fr-FR" smtClean="0">
              <a:ln>
                <a:noFill/>
              </a:ln>
              <a:solidFill>
                <a:schemeClr val="tx1"/>
              </a:solidFill>
              <a:effectLst/>
            </a:endParaRPr>
          </a:p>
        </p:txBody>
      </p:sp>
      <p:sp>
        <p:nvSpPr>
          <p:cNvPr id="37891" name="Rectangle 3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23728" y="1772816"/>
            <a:ext cx="3644602" cy="3644602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6000">
        <p14:prism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Rectangle 2"/>
          <p:cNvSpPr>
            <a:spLocks noGrp="1"/>
          </p:cNvSpPr>
          <p:nvPr>
            <p:ph type="title"/>
          </p:nvPr>
        </p:nvSpPr>
        <p:spPr bwMode="auto"/>
        <p:txBody>
          <a:bodyPr wrap="square" lIns="91440" tIns="45720" rIns="91440" bIns="45720" numCol="1" anchorCtr="0" compatLnSpc="1">
            <a:prstTxWarp prst="textNoShape">
              <a:avLst/>
            </a:prstTxWarp>
          </a:bodyPr>
          <a:lstStyle/>
          <a:p>
            <a:pPr eaLnBrk="1" hangingPunct="1">
              <a:defRPr/>
            </a:pPr>
            <a:endParaRPr lang="fr-FR" smtClean="0">
              <a:ln>
                <a:noFill/>
              </a:ln>
              <a:solidFill>
                <a:schemeClr val="tx1"/>
              </a:solidFill>
              <a:effectLst/>
            </a:endParaRPr>
          </a:p>
        </p:txBody>
      </p:sp>
      <p:sp>
        <p:nvSpPr>
          <p:cNvPr id="36867" name="Rectangle 3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pic>
        <p:nvPicPr>
          <p:cNvPr id="36870" name="Picture 6" descr="Poutine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79838" y="3141663"/>
            <a:ext cx="3887787" cy="29273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6871" name="Picture 7" descr="Horreur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2988" y="1916113"/>
            <a:ext cx="2376487" cy="23764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6000">
        <p14:prism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Rectangle 2"/>
          <p:cNvSpPr>
            <a:spLocks noGrp="1"/>
          </p:cNvSpPr>
          <p:nvPr>
            <p:ph type="title"/>
          </p:nvPr>
        </p:nvSpPr>
        <p:spPr bwMode="auto"/>
        <p:txBody>
          <a:bodyPr wrap="square" lIns="91440" tIns="45720" rIns="91440" bIns="45720" numCol="1" anchorCtr="0" compatLnSpc="1">
            <a:prstTxWarp prst="textNoShape">
              <a:avLst/>
            </a:prstTxWarp>
          </a:bodyPr>
          <a:lstStyle/>
          <a:p>
            <a:pPr eaLnBrk="1" hangingPunct="1">
              <a:defRPr/>
            </a:pPr>
            <a:endParaRPr lang="fr-FR" smtClean="0">
              <a:ln>
                <a:noFill/>
              </a:ln>
              <a:solidFill>
                <a:schemeClr val="tx1"/>
              </a:solidFill>
              <a:effectLst/>
            </a:endParaRPr>
          </a:p>
        </p:txBody>
      </p:sp>
      <p:sp>
        <p:nvSpPr>
          <p:cNvPr id="38915" name="Rectangle 3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pic>
        <p:nvPicPr>
          <p:cNvPr id="38916" name="Picture 4" descr="Vandamme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050" y="2205038"/>
            <a:ext cx="4405313" cy="3660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6000">
        <p14:prism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Rectangle 2"/>
          <p:cNvSpPr>
            <a:spLocks noGrp="1"/>
          </p:cNvSpPr>
          <p:nvPr>
            <p:ph type="title"/>
          </p:nvPr>
        </p:nvSpPr>
        <p:spPr bwMode="auto"/>
        <p:txBody>
          <a:bodyPr wrap="square" lIns="91440" tIns="45720" rIns="91440" bIns="45720" numCol="1" anchorCtr="0" compatLnSpc="1">
            <a:prstTxWarp prst="textNoShape">
              <a:avLst/>
            </a:prstTxWarp>
          </a:bodyPr>
          <a:lstStyle/>
          <a:p>
            <a:pPr eaLnBrk="1" hangingPunct="1">
              <a:defRPr/>
            </a:pPr>
            <a:endParaRPr lang="fr-FR" smtClean="0">
              <a:ln>
                <a:noFill/>
              </a:ln>
              <a:solidFill>
                <a:schemeClr val="tx1"/>
              </a:solidFill>
              <a:effectLst/>
            </a:endParaRPr>
          </a:p>
        </p:txBody>
      </p:sp>
      <p:sp>
        <p:nvSpPr>
          <p:cNvPr id="39939" name="Rectangle 3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pic>
        <p:nvPicPr>
          <p:cNvPr id="39940" name="Picture 4" descr="drapeau-corse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2988" y="1700213"/>
            <a:ext cx="6477000" cy="3886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6000">
        <p14:prism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Rectangle 2"/>
          <p:cNvSpPr>
            <a:spLocks noGrp="1"/>
          </p:cNvSpPr>
          <p:nvPr>
            <p:ph type="title"/>
          </p:nvPr>
        </p:nvSpPr>
        <p:spPr bwMode="auto"/>
        <p:txBody>
          <a:bodyPr wrap="square" lIns="91440" tIns="45720" rIns="91440" bIns="45720" numCol="1" anchorCtr="0" compatLnSpc="1">
            <a:prstTxWarp prst="textNoShape">
              <a:avLst/>
            </a:prstTxWarp>
          </a:bodyPr>
          <a:lstStyle/>
          <a:p>
            <a:pPr eaLnBrk="1" hangingPunct="1">
              <a:defRPr/>
            </a:pPr>
            <a:endParaRPr lang="fr-FR" smtClean="0">
              <a:ln>
                <a:noFill/>
              </a:ln>
              <a:solidFill>
                <a:schemeClr val="tx1"/>
              </a:solidFill>
              <a:effectLst/>
            </a:endParaRPr>
          </a:p>
        </p:txBody>
      </p:sp>
      <p:sp>
        <p:nvSpPr>
          <p:cNvPr id="40963" name="Rectangle 3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pic>
        <p:nvPicPr>
          <p:cNvPr id="40964" name="Picture 4" descr="woodstock_arch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5150" y="404813"/>
            <a:ext cx="5532438" cy="5254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0965" name="WordArt 5"/>
          <p:cNvSpPr>
            <a:spLocks noChangeArrowheads="1" noChangeShapeType="1" noTextEdit="1"/>
          </p:cNvSpPr>
          <p:nvPr/>
        </p:nvSpPr>
        <p:spPr bwMode="auto">
          <a:xfrm>
            <a:off x="2627313" y="5516563"/>
            <a:ext cx="4095750" cy="657225"/>
          </a:xfrm>
          <a:prstGeom prst="rect">
            <a:avLst/>
          </a:prstGeom>
        </p:spPr>
        <p:txBody>
          <a:bodyPr wrap="none" fromWordArt="1">
            <a:prstTxWarp prst="textDoubleWave1">
              <a:avLst>
                <a:gd name="adj1" fmla="val 6500"/>
                <a:gd name="adj2" fmla="val 0"/>
              </a:avLst>
            </a:prstTxWarp>
          </a:bodyPr>
          <a:lstStyle/>
          <a:p>
            <a:pPr algn="ctr"/>
            <a:r>
              <a:rPr lang="fr-FR" sz="3600" kern="10" spc="-360">
                <a:ln w="12700">
                  <a:solidFill>
                    <a:srgbClr val="000099"/>
                  </a:solidFill>
                  <a:round/>
                  <a:headEnd/>
                  <a:tailEnd/>
                </a:ln>
                <a:solidFill>
                  <a:srgbClr val="33CCFF"/>
                </a:solidFill>
                <a:effectLst>
                  <a:outerShdw dist="125724" dir="18900000" algn="ctr" rotWithShape="0">
                    <a:srgbClr val="000099"/>
                  </a:outerShdw>
                </a:effectLst>
                <a:latin typeface="Impact"/>
              </a:rPr>
              <a:t>Ma Liberte de Penser !</a:t>
            </a: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5536" y="5712433"/>
            <a:ext cx="1629771" cy="922710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96336" y="5785545"/>
            <a:ext cx="956937" cy="776486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6000">
        <p14:prism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pex">
  <a:themeElements>
    <a:clrScheme name="Apex">
      <a:dk1>
        <a:sysClr val="windowText" lastClr="000000"/>
      </a:dk1>
      <a:lt1>
        <a:sysClr val="window" lastClr="FFFFFF"/>
      </a:lt1>
      <a:dk2>
        <a:srgbClr val="69676D"/>
      </a:dk2>
      <a:lt2>
        <a:srgbClr val="C9C2D1"/>
      </a:lt2>
      <a:accent1>
        <a:srgbClr val="CEB966"/>
      </a:accent1>
      <a:accent2>
        <a:srgbClr val="9CB084"/>
      </a:accent2>
      <a:accent3>
        <a:srgbClr val="6BB1C9"/>
      </a:accent3>
      <a:accent4>
        <a:srgbClr val="6585CF"/>
      </a:accent4>
      <a:accent5>
        <a:srgbClr val="7E6BC9"/>
      </a:accent5>
      <a:accent6>
        <a:srgbClr val="A379BB"/>
      </a:accent6>
      <a:hlink>
        <a:srgbClr val="410082"/>
      </a:hlink>
      <a:folHlink>
        <a:srgbClr val="932968"/>
      </a:folHlink>
    </a:clrScheme>
    <a:fontScheme name="Apex">
      <a:majorFont>
        <a:latin typeface="Lucida Sans"/>
        <a:ea typeface=""/>
        <a:cs typeface=""/>
        <a:font script="Grek" typeface="Arial"/>
        <a:font script="Cyrl" typeface="Arial"/>
        <a:font script="Jpan" typeface="HG丸ｺﾞｼｯｸM-PRO"/>
        <a:font script="Hang" typeface="휴먼옛체"/>
        <a:font script="Hans" typeface="黑体"/>
        <a:font script="Hant" typeface="微軟正黑體"/>
        <a:font script="Arab" typeface="Tahoma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Book Antiqua"/>
        <a:ea typeface=""/>
        <a:cs typeface=""/>
        <a:font script="Grek" typeface="Times New Roman"/>
        <a:font script="Cyrl" typeface="Times New Roman"/>
        <a:font script="Jpan" typeface="HG明朝B"/>
        <a:font script="Hang" typeface="돋움"/>
        <a:font script="Hans" typeface="宋体"/>
        <a:font script="Hant" typeface="新細明體"/>
        <a:font script="Arab" typeface="Times New Roman"/>
        <a:font script="Hebr" typeface="David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Apex">
      <a:fillStyleLst>
        <a:solidFill>
          <a:schemeClr val="phClr"/>
        </a:solidFill>
        <a:gradFill rotWithShape="1">
          <a:gsLst>
            <a:gs pos="20000">
              <a:schemeClr val="phClr">
                <a:tint val="9000"/>
              </a:schemeClr>
            </a:gs>
            <a:gs pos="100000">
              <a:schemeClr val="phClr">
                <a:tint val="70000"/>
                <a:satMod val="100000"/>
              </a:schemeClr>
            </a:gs>
          </a:gsLst>
          <a:path path="circle">
            <a:fillToRect l="-15000" t="-15000" r="115000" b="115000"/>
          </a:path>
        </a:gradFill>
        <a:gradFill rotWithShape="1">
          <a:gsLst>
            <a:gs pos="0">
              <a:schemeClr val="phClr">
                <a:shade val="60000"/>
              </a:schemeClr>
            </a:gs>
            <a:gs pos="33000">
              <a:schemeClr val="phClr">
                <a:tint val="86500"/>
              </a:schemeClr>
            </a:gs>
            <a:gs pos="46750">
              <a:schemeClr val="phClr">
                <a:tint val="71000"/>
                <a:satMod val="112000"/>
              </a:schemeClr>
            </a:gs>
            <a:gs pos="53000">
              <a:schemeClr val="phClr">
                <a:tint val="71000"/>
                <a:satMod val="112000"/>
              </a:schemeClr>
            </a:gs>
            <a:gs pos="68000">
              <a:schemeClr val="phClr">
                <a:tint val="86000"/>
              </a:schemeClr>
            </a:gs>
            <a:gs pos="100000">
              <a:schemeClr val="phClr">
                <a:shade val="60000"/>
              </a:schemeClr>
            </a:gs>
          </a:gsLst>
          <a:lin ang="8350000" scaled="1"/>
        </a:gradFill>
      </a:fillStyleLst>
      <a:lnStyleLst>
        <a:ln w="9525" cap="flat" cmpd="sng" algn="ctr">
          <a:solidFill>
            <a:schemeClr val="phClr">
              <a:shade val="48000"/>
              <a:satMod val="11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130000" dist="101600" dir="2700000" algn="tl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  <a:scene3d>
            <a:camera prst="orthographicFront" fov="0">
              <a:rot lat="0" lon="0" rev="0"/>
            </a:camera>
            <a:lightRig rig="soft" dir="tl">
              <a:rot lat="0" lon="0" rev="20100000"/>
            </a:lightRig>
          </a:scene3d>
          <a:sp3d>
            <a:bevelT w="50800"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180000"/>
              </a:schemeClr>
            </a:gs>
            <a:gs pos="100000">
              <a:schemeClr val="phClr">
                <a:shade val="45000"/>
                <a:satMod val="120000"/>
              </a:schemeClr>
            </a:gs>
          </a:gsLst>
          <a:path path="circle">
            <a:fillToRect r="10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3000"/>
                <a:satMod val="110000"/>
              </a:schemeClr>
              <a:schemeClr val="phClr">
                <a:tint val="60000"/>
                <a:satMod val="425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Apex</Template>
  <TotalTime>0</TotalTime>
  <Words>67</Words>
  <Application>Microsoft Office PowerPoint</Application>
  <PresentationFormat>Affichage à l'écran (4:3)</PresentationFormat>
  <Paragraphs>45</Paragraphs>
  <Slides>27</Slides>
  <Notes>27</Notes>
  <HiddenSlides>0</HiddenSlides>
  <MMClips>0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27</vt:i4>
      </vt:variant>
    </vt:vector>
  </HeadingPairs>
  <TitlesOfParts>
    <vt:vector size="28" baseType="lpstr">
      <vt:lpstr>Apex</vt:lpstr>
      <vt:lpstr>Je devrais enfermer mon corps dans un corset  et enserrer ma volonté dans des lois! La loi a avili en une marche d'escargot ce qui serait devenu l'essor de l'aigle. La loi n'a encore jamais formé d'être supérieur, mais la liberté enfante des colosses et des êtres extraordinaires. 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Florent Pagny -Ma Liberté de penser - Perroquet34740</dc:title>
  <dc:creator/>
  <dc:description>www.kamdou.net</dc:description>
  <cp:lastModifiedBy/>
  <cp:revision>34</cp:revision>
  <dcterms:created xsi:type="dcterms:W3CDTF">2010-07-25T09:35:52Z</dcterms:created>
  <dcterms:modified xsi:type="dcterms:W3CDTF">2022-01-01T19:56:43Z</dcterms:modified>
</cp:coreProperties>
</file>