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6198C-C6B2-4B49-86CC-88F09D605710}" type="datetimeFigureOut">
              <a:rPr lang="fr-FR" smtClean="0"/>
              <a:t>14/07/2022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36A588-8AC2-450C-87BC-F8676E7789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575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8D10C-E0A5-4B86-9ED3-EE499C465EA9}" type="datetimeFigureOut">
              <a:rPr lang="fr-FR" smtClean="0"/>
              <a:t>14/07/2022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07F42-1DB8-4A15-91DE-512C523433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849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8D10C-E0A5-4B86-9ED3-EE499C465EA9}" type="datetimeFigureOut">
              <a:rPr lang="fr-FR" smtClean="0"/>
              <a:t>14/07/2022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07F42-1DB8-4A15-91DE-512C523433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3095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8D10C-E0A5-4B86-9ED3-EE499C465EA9}" type="datetimeFigureOut">
              <a:rPr lang="fr-FR" smtClean="0"/>
              <a:t>14/07/2022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07F42-1DB8-4A15-91DE-512C523433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0345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8D10C-E0A5-4B86-9ED3-EE499C465EA9}" type="datetimeFigureOut">
              <a:rPr lang="fr-FR" smtClean="0"/>
              <a:t>14/07/2022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07F42-1DB8-4A15-91DE-512C523433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460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8D10C-E0A5-4B86-9ED3-EE499C465EA9}" type="datetimeFigureOut">
              <a:rPr lang="fr-FR" smtClean="0"/>
              <a:t>14/07/2022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07F42-1DB8-4A15-91DE-512C523433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35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8D10C-E0A5-4B86-9ED3-EE499C465EA9}" type="datetimeFigureOut">
              <a:rPr lang="fr-FR" smtClean="0"/>
              <a:t>14/07/2022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07F42-1DB8-4A15-91DE-512C523433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395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8D10C-E0A5-4B86-9ED3-EE499C465EA9}" type="datetimeFigureOut">
              <a:rPr lang="fr-FR" smtClean="0"/>
              <a:t>14/07/2022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07F42-1DB8-4A15-91DE-512C523433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516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8D10C-E0A5-4B86-9ED3-EE499C465EA9}" type="datetimeFigureOut">
              <a:rPr lang="fr-FR" smtClean="0"/>
              <a:t>14/07/2022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07F42-1DB8-4A15-91DE-512C523433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6884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8D10C-E0A5-4B86-9ED3-EE499C465EA9}" type="datetimeFigureOut">
              <a:rPr lang="fr-FR" smtClean="0"/>
              <a:t>14/07/2022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07F42-1DB8-4A15-91DE-512C523433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016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8D10C-E0A5-4B86-9ED3-EE499C465EA9}" type="datetimeFigureOut">
              <a:rPr lang="fr-FR" smtClean="0"/>
              <a:t>14/07/2022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07F42-1DB8-4A15-91DE-512C523433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597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8D10C-E0A5-4B86-9ED3-EE499C465EA9}" type="datetimeFigureOut">
              <a:rPr lang="fr-FR" smtClean="0"/>
              <a:t>14/07/2022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07F42-1DB8-4A15-91DE-512C523433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9220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88D10C-E0A5-4B86-9ED3-EE499C465EA9}" type="datetimeFigureOut">
              <a:rPr lang="fr-FR" smtClean="0"/>
              <a:t>14/07/2022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907F42-1DB8-4A15-91DE-512C523433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025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C468FB-08FB-4DB2-B5BD-A3772D6600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8375C5C-0282-48CB-9547-CA697AF7E4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C3E2945-3397-4FBB-B81F-CB92A1527AD9}"/>
              </a:ext>
            </a:extLst>
          </p:cNvPr>
          <p:cNvSpPr/>
          <p:nvPr/>
        </p:nvSpPr>
        <p:spPr>
          <a:xfrm>
            <a:off x="1933303" y="352697"/>
            <a:ext cx="83220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LA CORSE AUTREMENT N°15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42DCCBFF-5EEF-484A-8E95-C7230A8C25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589" y="1177233"/>
            <a:ext cx="4828331" cy="5680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977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  <p:sndAc>
          <p:stSnd loop="1">
            <p:snd r:embed="rId2" name="Corse 3.wav"/>
          </p:stSnd>
        </p:sndAc>
      </p:transition>
    </mc:Choice>
    <mc:Fallback xmlns="">
      <p:transition spd="slow" advClick="0" advTm="5000">
        <p:fade/>
        <p:sndAc>
          <p:stSnd loop="1">
            <p:snd r:embed="rId4" name="Corse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B1F04B-8837-4C6A-AE89-553B59EB1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E308AB-1C20-49DE-B389-9FA7691A39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786" y="0"/>
            <a:ext cx="7682428" cy="10238370"/>
          </a:xfrm>
        </p:spPr>
      </p:pic>
    </p:spTree>
    <p:extLst>
      <p:ext uri="{BB962C8B-B14F-4D97-AF65-F5344CB8AC3E}">
        <p14:creationId xmlns:p14="http://schemas.microsoft.com/office/powerpoint/2010/main" val="2404561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F21F09-CFF8-493D-83F9-3D7383558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72E2C9-080E-4AC0-84F7-ED9230CDD3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146" y="-81024"/>
            <a:ext cx="6105509" cy="7631887"/>
          </a:xfrm>
        </p:spPr>
      </p:pic>
    </p:spTree>
    <p:extLst>
      <p:ext uri="{BB962C8B-B14F-4D97-AF65-F5344CB8AC3E}">
        <p14:creationId xmlns:p14="http://schemas.microsoft.com/office/powerpoint/2010/main" val="2094113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C758D1-0846-44A5-A2BB-19E344933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67B2E3-E53D-4458-886F-CAD2C664BA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936" y="-725035"/>
            <a:ext cx="7847635" cy="9809544"/>
          </a:xfrm>
        </p:spPr>
      </p:pic>
    </p:spTree>
    <p:extLst>
      <p:ext uri="{BB962C8B-B14F-4D97-AF65-F5344CB8AC3E}">
        <p14:creationId xmlns:p14="http://schemas.microsoft.com/office/powerpoint/2010/main" val="1441202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DF0D93-96FB-46F6-AB2E-9CF3903F5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5A85814-DCB3-4E5F-AFFC-5EA10D5692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448" y="-670043"/>
            <a:ext cx="6571277" cy="8198085"/>
          </a:xfrm>
        </p:spPr>
      </p:pic>
    </p:spTree>
    <p:extLst>
      <p:ext uri="{BB962C8B-B14F-4D97-AF65-F5344CB8AC3E}">
        <p14:creationId xmlns:p14="http://schemas.microsoft.com/office/powerpoint/2010/main" val="1331431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C84589-D586-48C0-85F8-35A260FAE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FFF6423-260D-4F6D-8667-A677649A22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871" y="-639474"/>
            <a:ext cx="6105612" cy="8136947"/>
          </a:xfrm>
        </p:spPr>
      </p:pic>
    </p:spTree>
    <p:extLst>
      <p:ext uri="{BB962C8B-B14F-4D97-AF65-F5344CB8AC3E}">
        <p14:creationId xmlns:p14="http://schemas.microsoft.com/office/powerpoint/2010/main" val="3879773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69C6FF-D061-424C-876E-3EA148851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D93986-9ABE-4803-B1A0-898F79ECD2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787" y="404592"/>
            <a:ext cx="9132425" cy="6088283"/>
          </a:xfrm>
        </p:spPr>
      </p:pic>
    </p:spTree>
    <p:extLst>
      <p:ext uri="{BB962C8B-B14F-4D97-AF65-F5344CB8AC3E}">
        <p14:creationId xmlns:p14="http://schemas.microsoft.com/office/powerpoint/2010/main" val="1309046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42EB2-1B2B-4C30-9266-49BE8DF05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6EE76F-6D0E-45B6-805C-358C45F54E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44" y="-1747778"/>
            <a:ext cx="9001494" cy="11251869"/>
          </a:xfrm>
        </p:spPr>
      </p:pic>
    </p:spTree>
    <p:extLst>
      <p:ext uri="{BB962C8B-B14F-4D97-AF65-F5344CB8AC3E}">
        <p14:creationId xmlns:p14="http://schemas.microsoft.com/office/powerpoint/2010/main" val="3116867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94A4B0-FF05-48CC-B57C-937A4EFE5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11C7D2-EF04-45EC-9E3C-3223B7C4DC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917" y="-266218"/>
            <a:ext cx="6335106" cy="7918884"/>
          </a:xfrm>
        </p:spPr>
      </p:pic>
    </p:spTree>
    <p:extLst>
      <p:ext uri="{BB962C8B-B14F-4D97-AF65-F5344CB8AC3E}">
        <p14:creationId xmlns:p14="http://schemas.microsoft.com/office/powerpoint/2010/main" val="2114042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6341B3-5F30-4018-82B2-D15ECA498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E590D7-18FE-4CB1-A488-3062A7C2B2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073" y="-322815"/>
            <a:ext cx="6227180" cy="7783976"/>
          </a:xfrm>
        </p:spPr>
      </p:pic>
    </p:spTree>
    <p:extLst>
      <p:ext uri="{BB962C8B-B14F-4D97-AF65-F5344CB8AC3E}">
        <p14:creationId xmlns:p14="http://schemas.microsoft.com/office/powerpoint/2010/main" val="4275913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27A347-2764-47F7-9DEE-EF0896DAD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F73582-11EA-4A77-A426-7FD16DE297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952" y="-312516"/>
            <a:ext cx="6742116" cy="8427645"/>
          </a:xfrm>
        </p:spPr>
      </p:pic>
    </p:spTree>
    <p:extLst>
      <p:ext uri="{BB962C8B-B14F-4D97-AF65-F5344CB8AC3E}">
        <p14:creationId xmlns:p14="http://schemas.microsoft.com/office/powerpoint/2010/main" val="4066384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E8C49C-9188-4200-95D0-50600B13E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1E4D12-A017-44FF-AC11-FBC88410FA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668" y="-155948"/>
            <a:ext cx="6412124" cy="8015157"/>
          </a:xfrm>
        </p:spPr>
      </p:pic>
    </p:spTree>
    <p:extLst>
      <p:ext uri="{BB962C8B-B14F-4D97-AF65-F5344CB8AC3E}">
        <p14:creationId xmlns:p14="http://schemas.microsoft.com/office/powerpoint/2010/main" val="1504590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A0AAA8-7607-4418-AF2E-8E4687D80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8529A5-C1D2-47B9-AD6D-961C991857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025" y="-1427285"/>
            <a:ext cx="8494490" cy="8401032"/>
          </a:xfrm>
        </p:spPr>
      </p:pic>
    </p:spTree>
    <p:extLst>
      <p:ext uri="{BB962C8B-B14F-4D97-AF65-F5344CB8AC3E}">
        <p14:creationId xmlns:p14="http://schemas.microsoft.com/office/powerpoint/2010/main" val="2993114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3AF763-ED7A-4836-A019-6EAEF1C78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AEFF64-EF14-4571-99DE-A5FBDA5E2C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950" y="181040"/>
            <a:ext cx="8661226" cy="6495920"/>
          </a:xfrm>
        </p:spPr>
      </p:pic>
    </p:spTree>
    <p:extLst>
      <p:ext uri="{BB962C8B-B14F-4D97-AF65-F5344CB8AC3E}">
        <p14:creationId xmlns:p14="http://schemas.microsoft.com/office/powerpoint/2010/main" val="1583824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B54D20-CAEA-4D62-8FDE-F60F4AE68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2310E1-9B23-46DC-A67F-263CFEBCC9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753" y="-527327"/>
            <a:ext cx="5654535" cy="7535797"/>
          </a:xfrm>
        </p:spPr>
      </p:pic>
    </p:spTree>
    <p:extLst>
      <p:ext uri="{BB962C8B-B14F-4D97-AF65-F5344CB8AC3E}">
        <p14:creationId xmlns:p14="http://schemas.microsoft.com/office/powerpoint/2010/main" val="3469939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2E411E-138C-4E0F-AA1E-59B29646F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8627B3-C630-4F6F-BE84-EF0B725418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418" y="-839756"/>
            <a:ext cx="5984112" cy="7975024"/>
          </a:xfrm>
        </p:spPr>
      </p:pic>
    </p:spTree>
    <p:extLst>
      <p:ext uri="{BB962C8B-B14F-4D97-AF65-F5344CB8AC3E}">
        <p14:creationId xmlns:p14="http://schemas.microsoft.com/office/powerpoint/2010/main" val="1081842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F25252-17B5-4972-913F-FB44948B7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53C0671-5FEC-4202-A0EB-5404793F4C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739" y="-164628"/>
            <a:ext cx="6099858" cy="7624824"/>
          </a:xfrm>
        </p:spPr>
      </p:pic>
    </p:spTree>
    <p:extLst>
      <p:ext uri="{BB962C8B-B14F-4D97-AF65-F5344CB8AC3E}">
        <p14:creationId xmlns:p14="http://schemas.microsoft.com/office/powerpoint/2010/main" val="1795163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B28705-A801-441A-9762-31A9EAB7B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C2576D-5B9A-413F-AF65-F53A6DBB08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504" y="-1686699"/>
            <a:ext cx="7592992" cy="9491241"/>
          </a:xfrm>
        </p:spPr>
      </p:pic>
    </p:spTree>
    <p:extLst>
      <p:ext uri="{BB962C8B-B14F-4D97-AF65-F5344CB8AC3E}">
        <p14:creationId xmlns:p14="http://schemas.microsoft.com/office/powerpoint/2010/main" val="2341427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BD4D81-50E0-4E1C-B8C9-61EF0F761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0DAF45-40DB-42A5-A1BE-34CCC823AD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690" y="0"/>
            <a:ext cx="4198370" cy="7247376"/>
          </a:xfrm>
        </p:spPr>
      </p:pic>
    </p:spTree>
    <p:extLst>
      <p:ext uri="{BB962C8B-B14F-4D97-AF65-F5344CB8AC3E}">
        <p14:creationId xmlns:p14="http://schemas.microsoft.com/office/powerpoint/2010/main" val="1466435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37587F-8CB1-4A76-B20B-6EC250BB9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5B7065-C5F3-4E6A-AAF3-DEDE6213E9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398" y="-1730104"/>
            <a:ext cx="7199204" cy="8999006"/>
          </a:xfrm>
        </p:spPr>
      </p:pic>
    </p:spTree>
    <p:extLst>
      <p:ext uri="{BB962C8B-B14F-4D97-AF65-F5344CB8AC3E}">
        <p14:creationId xmlns:p14="http://schemas.microsoft.com/office/powerpoint/2010/main" val="3901791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2176D-9FAD-48BE-B084-16821EC68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5E0BF1-2F46-4AB2-9444-5BA79BC421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119" y="-1128220"/>
            <a:ext cx="6541761" cy="8177202"/>
          </a:xfrm>
        </p:spPr>
      </p:pic>
    </p:spTree>
    <p:extLst>
      <p:ext uri="{BB962C8B-B14F-4D97-AF65-F5344CB8AC3E}">
        <p14:creationId xmlns:p14="http://schemas.microsoft.com/office/powerpoint/2010/main" val="483029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A2FD34-0D7D-453C-B8AE-A3E643693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FD0751-8778-451D-BB6E-DBF09AA4C4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920" y="-304629"/>
            <a:ext cx="5796586" cy="7747149"/>
          </a:xfrm>
        </p:spPr>
      </p:pic>
    </p:spTree>
    <p:extLst>
      <p:ext uri="{BB962C8B-B14F-4D97-AF65-F5344CB8AC3E}">
        <p14:creationId xmlns:p14="http://schemas.microsoft.com/office/powerpoint/2010/main" val="3627061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F332AB-22C6-479B-8B28-965AD245C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CA5800-E01D-49B0-A3CF-21BB11F490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200" y="-1086651"/>
            <a:ext cx="6191478" cy="8251381"/>
          </a:xfrm>
        </p:spPr>
      </p:pic>
    </p:spTree>
    <p:extLst>
      <p:ext uri="{BB962C8B-B14F-4D97-AF65-F5344CB8AC3E}">
        <p14:creationId xmlns:p14="http://schemas.microsoft.com/office/powerpoint/2010/main" val="2865046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37BC4E-ED4E-481E-A04A-BBF8FB0DB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DD064413-547C-4177-A829-4263174E83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482" y="-2121142"/>
            <a:ext cx="5411313" cy="9690984"/>
          </a:xfrm>
        </p:spPr>
      </p:pic>
    </p:spTree>
    <p:extLst>
      <p:ext uri="{BB962C8B-B14F-4D97-AF65-F5344CB8AC3E}">
        <p14:creationId xmlns:p14="http://schemas.microsoft.com/office/powerpoint/2010/main" val="2575236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ED4ECA-D7CC-4198-AF03-00B999149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7EDC0E-8816-49E4-B211-7AB3886239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617" y="-810229"/>
            <a:ext cx="6782765" cy="8478457"/>
          </a:xfrm>
        </p:spPr>
      </p:pic>
    </p:spTree>
    <p:extLst>
      <p:ext uri="{BB962C8B-B14F-4D97-AF65-F5344CB8AC3E}">
        <p14:creationId xmlns:p14="http://schemas.microsoft.com/office/powerpoint/2010/main" val="3992109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CBF1BB-4052-4AD3-8D2B-5B348F9A6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2D4D8A-23D6-4EA6-AC3F-F12380C251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414" y="-677798"/>
            <a:ext cx="5867321" cy="7819377"/>
          </a:xfrm>
        </p:spPr>
      </p:pic>
    </p:spTree>
    <p:extLst>
      <p:ext uri="{BB962C8B-B14F-4D97-AF65-F5344CB8AC3E}">
        <p14:creationId xmlns:p14="http://schemas.microsoft.com/office/powerpoint/2010/main" val="3257724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C5D9F5-F117-4790-8FCA-1263A7142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916428-6E21-49F9-9252-65EEAE54DB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491" y="-1099595"/>
            <a:ext cx="6452246" cy="8587634"/>
          </a:xfrm>
        </p:spPr>
      </p:pic>
    </p:spTree>
    <p:extLst>
      <p:ext uri="{BB962C8B-B14F-4D97-AF65-F5344CB8AC3E}">
        <p14:creationId xmlns:p14="http://schemas.microsoft.com/office/powerpoint/2010/main" val="3115268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99EFA4-B950-489F-BAFB-93C599B79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1A9690-71A0-4358-BC03-56C2D3C8E8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554" y="-221262"/>
            <a:ext cx="4757195" cy="747559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FFBC59F-366B-48F1-9677-30334F13E4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858" y="5629878"/>
            <a:ext cx="1176880" cy="95495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914A107-30DA-4F00-A03D-3217F788518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03" y="5693841"/>
            <a:ext cx="1460767" cy="827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883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4</Words>
  <Application>Microsoft Office PowerPoint</Application>
  <PresentationFormat>Grand écran</PresentationFormat>
  <Paragraphs>1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jean-louis BEYAERT</dc:creator>
  <cp:lastModifiedBy>Theberliner</cp:lastModifiedBy>
  <cp:revision>2</cp:revision>
  <dcterms:created xsi:type="dcterms:W3CDTF">2022-04-29T07:33:39Z</dcterms:created>
  <dcterms:modified xsi:type="dcterms:W3CDTF">2022-07-14T18:01:10Z</dcterms:modified>
</cp:coreProperties>
</file>