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>
      <p:cViewPr varScale="1">
        <p:scale>
          <a:sx n="70" d="100"/>
          <a:sy n="70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861A4-D851-4198-A58E-EEED36525518}" type="datetimeFigureOut">
              <a:rPr lang="fr-FR" smtClean="0"/>
              <a:t>29/09/2022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F5222-C5B7-432A-855D-9753ED091D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244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861A4-D851-4198-A58E-EEED36525518}" type="datetimeFigureOut">
              <a:rPr lang="fr-FR" smtClean="0"/>
              <a:t>29/09/2022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F5222-C5B7-432A-855D-9753ED091D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529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861A4-D851-4198-A58E-EEED36525518}" type="datetimeFigureOut">
              <a:rPr lang="fr-FR" smtClean="0"/>
              <a:t>29/09/2022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F5222-C5B7-432A-855D-9753ED091D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678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861A4-D851-4198-A58E-EEED36525518}" type="datetimeFigureOut">
              <a:rPr lang="fr-FR" smtClean="0"/>
              <a:t>29/09/2022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F5222-C5B7-432A-855D-9753ED091D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3135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861A4-D851-4198-A58E-EEED36525518}" type="datetimeFigureOut">
              <a:rPr lang="fr-FR" smtClean="0"/>
              <a:t>29/09/2022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F5222-C5B7-432A-855D-9753ED091D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7833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861A4-D851-4198-A58E-EEED36525518}" type="datetimeFigureOut">
              <a:rPr lang="fr-FR" smtClean="0"/>
              <a:t>29/09/2022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F5222-C5B7-432A-855D-9753ED091D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461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861A4-D851-4198-A58E-EEED36525518}" type="datetimeFigureOut">
              <a:rPr lang="fr-FR" smtClean="0"/>
              <a:t>29/09/2022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F5222-C5B7-432A-855D-9753ED091D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080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861A4-D851-4198-A58E-EEED36525518}" type="datetimeFigureOut">
              <a:rPr lang="fr-FR" smtClean="0"/>
              <a:t>29/09/2022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F5222-C5B7-432A-855D-9753ED091D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5965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861A4-D851-4198-A58E-EEED36525518}" type="datetimeFigureOut">
              <a:rPr lang="fr-FR" smtClean="0"/>
              <a:t>29/09/2022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F5222-C5B7-432A-855D-9753ED091D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5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861A4-D851-4198-A58E-EEED36525518}" type="datetimeFigureOut">
              <a:rPr lang="fr-FR" smtClean="0"/>
              <a:t>29/09/2022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F5222-C5B7-432A-855D-9753ED091D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619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861A4-D851-4198-A58E-EEED36525518}" type="datetimeFigureOut">
              <a:rPr lang="fr-FR" smtClean="0"/>
              <a:t>29/09/2022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F5222-C5B7-432A-855D-9753ED091D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44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861A4-D851-4198-A58E-EEED36525518}" type="datetimeFigureOut">
              <a:rPr lang="fr-FR" smtClean="0"/>
              <a:t>29/09/2022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F5222-C5B7-432A-855D-9753ED091D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0820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CF9A76-D31D-CD5E-1613-DE35304792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25EEBD-E4E2-3BC4-93F3-FC216C657C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AE03B8F-A2B2-F1A1-B48C-60A69F3450F2}"/>
              </a:ext>
            </a:extLst>
          </p:cNvPr>
          <p:cNvSpPr/>
          <p:nvPr/>
        </p:nvSpPr>
        <p:spPr>
          <a:xfrm>
            <a:off x="887105" y="232012"/>
            <a:ext cx="96504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CITATIONS &amp; REFLEXIONS N°30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77E8D05-186E-6A5F-91B8-7EC2AF3EB1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906" y="1094097"/>
            <a:ext cx="4114801" cy="548640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03E66F2C-8E73-A948-1D88-044E189709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4979" y="4471965"/>
            <a:ext cx="2125058" cy="1981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66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  <p:sndAc>
          <p:stSnd loop="1">
            <p:snd r:embed="rId2" name="Musique celtique_001.wav"/>
          </p:stSnd>
        </p:sndAc>
      </p:transition>
    </mc:Choice>
    <mc:Fallback>
      <p:transition spd="slow">
        <p:fade/>
        <p:sndAc>
          <p:stSnd loop="1">
            <p:snd r:embed="rId2" name="Musique celtique_00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1DBB0A-1D68-FFE7-F67F-32C1F9B58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77B27A-6370-E77F-3701-DD36FBCBEF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350" y="33894"/>
            <a:ext cx="5090614" cy="7374617"/>
          </a:xfrm>
        </p:spPr>
      </p:pic>
    </p:spTree>
    <p:extLst>
      <p:ext uri="{BB962C8B-B14F-4D97-AF65-F5344CB8AC3E}">
        <p14:creationId xmlns:p14="http://schemas.microsoft.com/office/powerpoint/2010/main" val="4170181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54B6E2-7A10-8F18-610C-E33B1CB01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5457DB-24A4-A58E-464E-08CE647BB7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180" y="-1078173"/>
            <a:ext cx="7872815" cy="8871045"/>
          </a:xfrm>
        </p:spPr>
      </p:pic>
    </p:spTree>
    <p:extLst>
      <p:ext uri="{BB962C8B-B14F-4D97-AF65-F5344CB8AC3E}">
        <p14:creationId xmlns:p14="http://schemas.microsoft.com/office/powerpoint/2010/main" val="2238556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08E67A-D377-CBC9-01F6-208E04F78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3F7E3D-F385-6922-2EE8-B9BD5529FD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319" y="-2634018"/>
            <a:ext cx="9869481" cy="12761253"/>
          </a:xfrm>
        </p:spPr>
      </p:pic>
    </p:spTree>
    <p:extLst>
      <p:ext uri="{BB962C8B-B14F-4D97-AF65-F5344CB8AC3E}">
        <p14:creationId xmlns:p14="http://schemas.microsoft.com/office/powerpoint/2010/main" val="436918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6AA171-E72A-62EC-2A7E-599809B20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0DD8E2-1D01-17AC-98F3-FC71700FCA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491" y="0"/>
            <a:ext cx="6830930" cy="6830930"/>
          </a:xfrm>
        </p:spPr>
      </p:pic>
    </p:spTree>
    <p:extLst>
      <p:ext uri="{BB962C8B-B14F-4D97-AF65-F5344CB8AC3E}">
        <p14:creationId xmlns:p14="http://schemas.microsoft.com/office/powerpoint/2010/main" val="318472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695DF0-B7E2-1EF1-8707-6242A707D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08F1FC-6C5D-BB5E-0D09-EB8C34206D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212" y="-1546115"/>
            <a:ext cx="5854889" cy="10407456"/>
          </a:xfrm>
        </p:spPr>
      </p:pic>
    </p:spTree>
    <p:extLst>
      <p:ext uri="{BB962C8B-B14F-4D97-AF65-F5344CB8AC3E}">
        <p14:creationId xmlns:p14="http://schemas.microsoft.com/office/powerpoint/2010/main" val="4236142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033685-BA8E-E0B6-93C6-B9B323F95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CCA8B0-9B45-2263-2DFD-C45F6E4E1D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92" y="-2524836"/>
            <a:ext cx="10188015" cy="13161031"/>
          </a:xfrm>
        </p:spPr>
      </p:pic>
    </p:spTree>
    <p:extLst>
      <p:ext uri="{BB962C8B-B14F-4D97-AF65-F5344CB8AC3E}">
        <p14:creationId xmlns:p14="http://schemas.microsoft.com/office/powerpoint/2010/main" val="1380632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2CBA78-C995-FDCE-5082-A488ED28F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CCD04D-98CE-ECFA-9870-853F196D67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069" y="-129767"/>
            <a:ext cx="7117533" cy="7117533"/>
          </a:xfrm>
        </p:spPr>
      </p:pic>
    </p:spTree>
    <p:extLst>
      <p:ext uri="{BB962C8B-B14F-4D97-AF65-F5344CB8AC3E}">
        <p14:creationId xmlns:p14="http://schemas.microsoft.com/office/powerpoint/2010/main" val="1432532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CDA31A-1260-D2A1-70FC-CF5FBD793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6199D6-61C3-353B-3C18-3C4CF1A31B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675" y="109182"/>
            <a:ext cx="7742753" cy="6748818"/>
          </a:xfrm>
        </p:spPr>
      </p:pic>
    </p:spTree>
    <p:extLst>
      <p:ext uri="{BB962C8B-B14F-4D97-AF65-F5344CB8AC3E}">
        <p14:creationId xmlns:p14="http://schemas.microsoft.com/office/powerpoint/2010/main" val="2822503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E2A0D9-A0C4-22C9-98A3-78A3C5D9F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FD6D428-4DBF-8B8D-49F5-62D401B859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526" y="0"/>
            <a:ext cx="7254724" cy="7182178"/>
          </a:xfrm>
        </p:spPr>
      </p:pic>
    </p:spTree>
    <p:extLst>
      <p:ext uri="{BB962C8B-B14F-4D97-AF65-F5344CB8AC3E}">
        <p14:creationId xmlns:p14="http://schemas.microsoft.com/office/powerpoint/2010/main" val="2737792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A49EC2-7A58-08F9-B11F-AEDC35322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912504-18C9-675C-697D-6BAF9BF91F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938" y="-150126"/>
            <a:ext cx="5505377" cy="7216509"/>
          </a:xfrm>
        </p:spPr>
      </p:pic>
    </p:spTree>
    <p:extLst>
      <p:ext uri="{BB962C8B-B14F-4D97-AF65-F5344CB8AC3E}">
        <p14:creationId xmlns:p14="http://schemas.microsoft.com/office/powerpoint/2010/main" val="3644445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ACE53B-D07D-E44D-69E2-894B9E577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8EE32A-2F53-4F65-556B-A0D96BB95D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72" y="-3569362"/>
            <a:ext cx="10515600" cy="13559265"/>
          </a:xfrm>
        </p:spPr>
      </p:pic>
    </p:spTree>
    <p:extLst>
      <p:ext uri="{BB962C8B-B14F-4D97-AF65-F5344CB8AC3E}">
        <p14:creationId xmlns:p14="http://schemas.microsoft.com/office/powerpoint/2010/main" val="3817245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982CA9-0651-DBD3-33FB-81EA96CF6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81B808-A457-6BB1-6F7A-D5217EA158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032" y="0"/>
            <a:ext cx="6895037" cy="6878678"/>
          </a:xfrm>
        </p:spPr>
      </p:pic>
    </p:spTree>
    <p:extLst>
      <p:ext uri="{BB962C8B-B14F-4D97-AF65-F5344CB8AC3E}">
        <p14:creationId xmlns:p14="http://schemas.microsoft.com/office/powerpoint/2010/main" val="4234401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6FA645-918F-76EA-A67C-6ED6D13CB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4C7F9B-62EB-56C4-52A9-BDF0F8B3F2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326" y="0"/>
            <a:ext cx="6828026" cy="6879952"/>
          </a:xfrm>
        </p:spPr>
      </p:pic>
    </p:spTree>
    <p:extLst>
      <p:ext uri="{BB962C8B-B14F-4D97-AF65-F5344CB8AC3E}">
        <p14:creationId xmlns:p14="http://schemas.microsoft.com/office/powerpoint/2010/main" val="1965269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AA2726-C1A5-FA8B-8DD6-100699B75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997E5B-F250-50E4-2D5F-93CD3D015F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691" y="0"/>
            <a:ext cx="8885721" cy="6860300"/>
          </a:xfrm>
        </p:spPr>
      </p:pic>
    </p:spTree>
    <p:extLst>
      <p:ext uri="{BB962C8B-B14F-4D97-AF65-F5344CB8AC3E}">
        <p14:creationId xmlns:p14="http://schemas.microsoft.com/office/powerpoint/2010/main" val="2106321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D2B12C-73B7-940F-DC61-888637FAA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4F1759-D8BD-FB35-FB32-ED61169B31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111" y="17060"/>
            <a:ext cx="9988689" cy="7881701"/>
          </a:xfrm>
        </p:spPr>
      </p:pic>
    </p:spTree>
    <p:extLst>
      <p:ext uri="{BB962C8B-B14F-4D97-AF65-F5344CB8AC3E}">
        <p14:creationId xmlns:p14="http://schemas.microsoft.com/office/powerpoint/2010/main" val="2875508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FD077-F880-5538-F17E-204649C3D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425718-186C-B933-825D-8B4B964B81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09" y="-132785"/>
            <a:ext cx="10942097" cy="6990785"/>
          </a:xfrm>
        </p:spPr>
      </p:pic>
    </p:spTree>
    <p:extLst>
      <p:ext uri="{BB962C8B-B14F-4D97-AF65-F5344CB8AC3E}">
        <p14:creationId xmlns:p14="http://schemas.microsoft.com/office/powerpoint/2010/main" val="1831357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156C78-7DC4-D117-A04B-ED370FC1A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DD1433-3DC2-A67D-22D8-68104458EE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252" y="0"/>
            <a:ext cx="6940112" cy="6940112"/>
          </a:xfrm>
        </p:spPr>
      </p:pic>
    </p:spTree>
    <p:extLst>
      <p:ext uri="{BB962C8B-B14F-4D97-AF65-F5344CB8AC3E}">
        <p14:creationId xmlns:p14="http://schemas.microsoft.com/office/powerpoint/2010/main" val="1020595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659D56-A99F-3333-D08E-1A139D121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4E2CE4-8939-4B25-9C3E-D2F63C0AEE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311" y="-126809"/>
            <a:ext cx="6880167" cy="6984809"/>
          </a:xfrm>
        </p:spPr>
      </p:pic>
    </p:spTree>
    <p:extLst>
      <p:ext uri="{BB962C8B-B14F-4D97-AF65-F5344CB8AC3E}">
        <p14:creationId xmlns:p14="http://schemas.microsoft.com/office/powerpoint/2010/main" val="4105328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E1C20B-88BA-A371-3507-686AE1A33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B49049-83F2-B3FC-169E-75BA3D90DC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57" y="0"/>
            <a:ext cx="11960885" cy="8488907"/>
          </a:xfrm>
        </p:spPr>
      </p:pic>
    </p:spTree>
    <p:extLst>
      <p:ext uri="{BB962C8B-B14F-4D97-AF65-F5344CB8AC3E}">
        <p14:creationId xmlns:p14="http://schemas.microsoft.com/office/powerpoint/2010/main" val="2348213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E0F543-4A57-7D5E-1179-35CEBD071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85784C-F1AA-ACCE-B42A-FEF23C39F2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287" y="-544193"/>
            <a:ext cx="5956451" cy="7402193"/>
          </a:xfrm>
        </p:spPr>
      </p:pic>
    </p:spTree>
    <p:extLst>
      <p:ext uri="{BB962C8B-B14F-4D97-AF65-F5344CB8AC3E}">
        <p14:creationId xmlns:p14="http://schemas.microsoft.com/office/powerpoint/2010/main" val="3548335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3B3D96-43F7-7531-F604-B086E7FF1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820631-FE31-8826-5E60-79C1AF78D3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45" y="0"/>
            <a:ext cx="10515599" cy="7460609"/>
          </a:xfrm>
        </p:spPr>
      </p:pic>
    </p:spTree>
    <p:extLst>
      <p:ext uri="{BB962C8B-B14F-4D97-AF65-F5344CB8AC3E}">
        <p14:creationId xmlns:p14="http://schemas.microsoft.com/office/powerpoint/2010/main" val="3270487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97A522-81C4-B17D-4A13-035CA01CE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BF73B8-367D-10A6-24D5-EEB2AA58B2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118" y="95534"/>
            <a:ext cx="7073764" cy="8652129"/>
          </a:xfrm>
        </p:spPr>
      </p:pic>
    </p:spTree>
    <p:extLst>
      <p:ext uri="{BB962C8B-B14F-4D97-AF65-F5344CB8AC3E}">
        <p14:creationId xmlns:p14="http://schemas.microsoft.com/office/powerpoint/2010/main" val="781320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9FBBA9-FDF5-5DBA-ECEF-CA604C8EC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36799F-081B-97BE-36A8-575528BD58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81" y="0"/>
            <a:ext cx="10628454" cy="6908495"/>
          </a:xfrm>
        </p:spPr>
      </p:pic>
    </p:spTree>
    <p:extLst>
      <p:ext uri="{BB962C8B-B14F-4D97-AF65-F5344CB8AC3E}">
        <p14:creationId xmlns:p14="http://schemas.microsoft.com/office/powerpoint/2010/main" val="496310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E6F794-7192-BA5D-0969-20E5B0041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52A2A3-6226-93AF-A449-EFF33ECB79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957" y="0"/>
            <a:ext cx="6789987" cy="6789987"/>
          </a:xfrm>
        </p:spPr>
      </p:pic>
    </p:spTree>
    <p:extLst>
      <p:ext uri="{BB962C8B-B14F-4D97-AF65-F5344CB8AC3E}">
        <p14:creationId xmlns:p14="http://schemas.microsoft.com/office/powerpoint/2010/main" val="1358639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ABF0F7-DED9-CAEC-DCDE-B5D8C7C5D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E63C45-CF5B-8BCB-D549-A8328A7EE2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727" y="30427"/>
            <a:ext cx="6835681" cy="6827573"/>
          </a:xfrm>
        </p:spPr>
      </p:pic>
    </p:spTree>
    <p:extLst>
      <p:ext uri="{BB962C8B-B14F-4D97-AF65-F5344CB8AC3E}">
        <p14:creationId xmlns:p14="http://schemas.microsoft.com/office/powerpoint/2010/main" val="3114374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F834E4-49EE-8E4F-F07A-5264BE790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3A5F32-B971-9D6C-D7F4-7BB19764B0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457" y="0"/>
            <a:ext cx="7397085" cy="11112994"/>
          </a:xfrm>
        </p:spPr>
      </p:pic>
    </p:spTree>
    <p:extLst>
      <p:ext uri="{BB962C8B-B14F-4D97-AF65-F5344CB8AC3E}">
        <p14:creationId xmlns:p14="http://schemas.microsoft.com/office/powerpoint/2010/main" val="4008862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41DA08-4895-678C-4918-5DA2AAE7E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71FD77-D99C-3500-93F3-D0603F86A5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421" y="-136703"/>
            <a:ext cx="6994703" cy="6994703"/>
          </a:xfrm>
        </p:spPr>
      </p:pic>
    </p:spTree>
    <p:extLst>
      <p:ext uri="{BB962C8B-B14F-4D97-AF65-F5344CB8AC3E}">
        <p14:creationId xmlns:p14="http://schemas.microsoft.com/office/powerpoint/2010/main" val="2263568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415228-AD1F-6F3C-9261-E99E28C4C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ECBFF7-0941-550B-8747-F89E231B7A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809" y="-1719618"/>
            <a:ext cx="7493214" cy="9293910"/>
          </a:xfrm>
        </p:spPr>
      </p:pic>
    </p:spTree>
    <p:extLst>
      <p:ext uri="{BB962C8B-B14F-4D97-AF65-F5344CB8AC3E}">
        <p14:creationId xmlns:p14="http://schemas.microsoft.com/office/powerpoint/2010/main" val="4216883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4A6DF0-9274-7542-7465-4EA081443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CE9C7D-6080-24A2-3032-D3B833CBFE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177" y="-1514902"/>
            <a:ext cx="8879646" cy="826013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7E6B4E4-CD72-E3B4-E1A6-5E5BF3FE6A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0" y="5950673"/>
            <a:ext cx="1602600" cy="90732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BD6D95C-7C4E-1A6D-00A2-67B4E260EE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039" y="5808467"/>
            <a:ext cx="843460" cy="684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336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6</Words>
  <Application>Microsoft Office PowerPoint</Application>
  <PresentationFormat>Grand écran</PresentationFormat>
  <Paragraphs>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N°30 - Perroquet34740</dc:title>
  <dc:creator>Perroquet34740</dc:creator>
  <cp:lastModifiedBy>jean-louis BEYAERT</cp:lastModifiedBy>
  <cp:revision>4</cp:revision>
  <dcterms:created xsi:type="dcterms:W3CDTF">2022-09-29T08:47:44Z</dcterms:created>
  <dcterms:modified xsi:type="dcterms:W3CDTF">2022-09-29T09:08:00Z</dcterms:modified>
</cp:coreProperties>
</file>