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4740320-D022-4F6D-A0F6-F3EECBCDE7FE}" type="datetimeFigureOut">
              <a:rPr lang="fr-FR" smtClean="0"/>
              <a:t>23/09/2021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E9FCAF7-0FC3-482E-88CB-B42021EBC307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7198350" cy="4525963"/>
          </a:xfrm>
        </p:spPr>
      </p:pic>
      <p:sp>
        <p:nvSpPr>
          <p:cNvPr id="5" name="Rectangle 4"/>
          <p:cNvSpPr/>
          <p:nvPr/>
        </p:nvSpPr>
        <p:spPr>
          <a:xfrm>
            <a:off x="0" y="0"/>
            <a:ext cx="9396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CITATIONS &amp; REFLEXIONS</a:t>
            </a:r>
            <a:endParaRPr lang="fr-F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445224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4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Musique pour photos.wav"/>
          </p:stSnd>
        </p:sndAc>
      </p:transition>
    </mc:Choice>
    <mc:Fallback>
      <p:transition spd="slow">
        <p:sndAc>
          <p:stSnd loop="1">
            <p:snd r:embed="rId2" name="Musique pour photo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044" y="0"/>
            <a:ext cx="4409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781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620000" cy="4371975"/>
          </a:xfrm>
        </p:spPr>
      </p:pic>
    </p:spTree>
    <p:extLst>
      <p:ext uri="{BB962C8B-B14F-4D97-AF65-F5344CB8AC3E}">
        <p14:creationId xmlns:p14="http://schemas.microsoft.com/office/powerpoint/2010/main" val="3153532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6913357" cy="5433467"/>
          </a:xfrm>
        </p:spPr>
      </p:pic>
    </p:spTree>
    <p:extLst>
      <p:ext uri="{BB962C8B-B14F-4D97-AF65-F5344CB8AC3E}">
        <p14:creationId xmlns:p14="http://schemas.microsoft.com/office/powerpoint/2010/main" val="3927210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32656"/>
            <a:ext cx="4989345" cy="6200353"/>
          </a:xfrm>
        </p:spPr>
      </p:pic>
    </p:spTree>
    <p:extLst>
      <p:ext uri="{BB962C8B-B14F-4D97-AF65-F5344CB8AC3E}">
        <p14:creationId xmlns:p14="http://schemas.microsoft.com/office/powerpoint/2010/main" val="770837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5826158" cy="7066710"/>
          </a:xfrm>
        </p:spPr>
      </p:pic>
    </p:spTree>
    <p:extLst>
      <p:ext uri="{BB962C8B-B14F-4D97-AF65-F5344CB8AC3E}">
        <p14:creationId xmlns:p14="http://schemas.microsoft.com/office/powerpoint/2010/main" val="3494384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4661"/>
            <a:ext cx="5082419" cy="6773339"/>
          </a:xfrm>
        </p:spPr>
      </p:pic>
    </p:spTree>
    <p:extLst>
      <p:ext uri="{BB962C8B-B14F-4D97-AF65-F5344CB8AC3E}">
        <p14:creationId xmlns:p14="http://schemas.microsoft.com/office/powerpoint/2010/main" val="3163487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6632"/>
            <a:ext cx="4633567" cy="6515955"/>
          </a:xfrm>
        </p:spPr>
      </p:pic>
    </p:spTree>
    <p:extLst>
      <p:ext uri="{BB962C8B-B14F-4D97-AF65-F5344CB8AC3E}">
        <p14:creationId xmlns:p14="http://schemas.microsoft.com/office/powerpoint/2010/main" val="1871686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631391" cy="5789240"/>
          </a:xfrm>
        </p:spPr>
      </p:pic>
    </p:spTree>
    <p:extLst>
      <p:ext uri="{BB962C8B-B14F-4D97-AF65-F5344CB8AC3E}">
        <p14:creationId xmlns:p14="http://schemas.microsoft.com/office/powerpoint/2010/main" val="752010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40"/>
            <a:ext cx="5401533" cy="7069220"/>
          </a:xfrm>
        </p:spPr>
      </p:pic>
    </p:spTree>
    <p:extLst>
      <p:ext uri="{BB962C8B-B14F-4D97-AF65-F5344CB8AC3E}">
        <p14:creationId xmlns:p14="http://schemas.microsoft.com/office/powerpoint/2010/main" val="1627086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01"/>
            <a:ext cx="5671721" cy="6659556"/>
          </a:xfrm>
        </p:spPr>
      </p:pic>
    </p:spTree>
    <p:extLst>
      <p:ext uri="{BB962C8B-B14F-4D97-AF65-F5344CB8AC3E}">
        <p14:creationId xmlns:p14="http://schemas.microsoft.com/office/powerpoint/2010/main" val="374592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5756681" cy="7252512"/>
          </a:xfrm>
        </p:spPr>
      </p:pic>
    </p:spTree>
    <p:extLst>
      <p:ext uri="{BB962C8B-B14F-4D97-AF65-F5344CB8AC3E}">
        <p14:creationId xmlns:p14="http://schemas.microsoft.com/office/powerpoint/2010/main" val="2447923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6147618" cy="6147618"/>
          </a:xfrm>
        </p:spPr>
      </p:pic>
    </p:spTree>
    <p:extLst>
      <p:ext uri="{BB962C8B-B14F-4D97-AF65-F5344CB8AC3E}">
        <p14:creationId xmlns:p14="http://schemas.microsoft.com/office/powerpoint/2010/main" val="29105270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6632"/>
            <a:ext cx="5277376" cy="6558294"/>
          </a:xfrm>
        </p:spPr>
      </p:pic>
    </p:spTree>
    <p:extLst>
      <p:ext uri="{BB962C8B-B14F-4D97-AF65-F5344CB8AC3E}">
        <p14:creationId xmlns:p14="http://schemas.microsoft.com/office/powerpoint/2010/main" val="1364549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6632"/>
            <a:ext cx="5626809" cy="7033512"/>
          </a:xfrm>
        </p:spPr>
      </p:pic>
    </p:spTree>
    <p:extLst>
      <p:ext uri="{BB962C8B-B14F-4D97-AF65-F5344CB8AC3E}">
        <p14:creationId xmlns:p14="http://schemas.microsoft.com/office/powerpoint/2010/main" val="2037262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6632"/>
            <a:ext cx="6763659" cy="6455052"/>
          </a:xfrm>
        </p:spPr>
      </p:pic>
    </p:spTree>
    <p:extLst>
      <p:ext uri="{BB962C8B-B14F-4D97-AF65-F5344CB8AC3E}">
        <p14:creationId xmlns:p14="http://schemas.microsoft.com/office/powerpoint/2010/main" val="4142835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64704"/>
            <a:ext cx="5427047" cy="5437345"/>
          </a:xfrm>
        </p:spPr>
      </p:pic>
    </p:spTree>
    <p:extLst>
      <p:ext uri="{BB962C8B-B14F-4D97-AF65-F5344CB8AC3E}">
        <p14:creationId xmlns:p14="http://schemas.microsoft.com/office/powerpoint/2010/main" val="2037488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078"/>
            <a:ext cx="5226435" cy="696526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359" y="566124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4" y="5940257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341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</TotalTime>
  <Words>3</Words>
  <Application>Microsoft Office PowerPoint</Application>
  <PresentationFormat>Affichage à l'écran (4:3)</PresentationFormat>
  <Paragraphs>1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Apex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Reflexions - JLB</dc:title>
  <dc:creator>Perroquet34740</dc:creator>
  <cp:lastModifiedBy>Jean-louis</cp:lastModifiedBy>
  <cp:revision>2</cp:revision>
  <dcterms:created xsi:type="dcterms:W3CDTF">2021-09-23T17:04:35Z</dcterms:created>
  <dcterms:modified xsi:type="dcterms:W3CDTF">2021-09-23T17:19:03Z</dcterms:modified>
</cp:coreProperties>
</file>