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8" r:id="rId24"/>
    <p:sldId id="279" r:id="rId25"/>
    <p:sldId id="280" r:id="rId26"/>
    <p:sldId id="282" r:id="rId27"/>
    <p:sldId id="283" r:id="rId28"/>
    <p:sldId id="284" r:id="rId29"/>
    <p:sldId id="285" r:id="rId30"/>
    <p:sldId id="281" r:id="rId3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38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E784D-07C6-4796-B45E-0F2C8E7D4A22}" type="datetimeFigureOut">
              <a:rPr lang="fr-FR" smtClean="0"/>
              <a:t>04/12/2021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AAAFD-A36D-4B0C-8764-B700C588D9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1059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E784D-07C6-4796-B45E-0F2C8E7D4A22}" type="datetimeFigureOut">
              <a:rPr lang="fr-FR" smtClean="0"/>
              <a:t>04/12/2021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AAAFD-A36D-4B0C-8764-B700C588D9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7207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E784D-07C6-4796-B45E-0F2C8E7D4A22}" type="datetimeFigureOut">
              <a:rPr lang="fr-FR" smtClean="0"/>
              <a:t>04/12/2021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AAAFD-A36D-4B0C-8764-B700C588D9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170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E784D-07C6-4796-B45E-0F2C8E7D4A22}" type="datetimeFigureOut">
              <a:rPr lang="fr-FR" smtClean="0"/>
              <a:t>04/12/2021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AAAFD-A36D-4B0C-8764-B700C588D9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6580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E784D-07C6-4796-B45E-0F2C8E7D4A22}" type="datetimeFigureOut">
              <a:rPr lang="fr-FR" smtClean="0"/>
              <a:t>04/12/2021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AAAFD-A36D-4B0C-8764-B700C588D9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4203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E784D-07C6-4796-B45E-0F2C8E7D4A22}" type="datetimeFigureOut">
              <a:rPr lang="fr-FR" smtClean="0"/>
              <a:t>04/12/2021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AAAFD-A36D-4B0C-8764-B700C588D9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6711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E784D-07C6-4796-B45E-0F2C8E7D4A22}" type="datetimeFigureOut">
              <a:rPr lang="fr-FR" smtClean="0"/>
              <a:t>04/12/2021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AAAFD-A36D-4B0C-8764-B700C588D9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877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E784D-07C6-4796-B45E-0F2C8E7D4A22}" type="datetimeFigureOut">
              <a:rPr lang="fr-FR" smtClean="0"/>
              <a:t>04/12/2021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AAAFD-A36D-4B0C-8764-B700C588D9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8270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E784D-07C6-4796-B45E-0F2C8E7D4A22}" type="datetimeFigureOut">
              <a:rPr lang="fr-FR" smtClean="0"/>
              <a:t>04/12/2021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AAAFD-A36D-4B0C-8764-B700C588D9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6739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E784D-07C6-4796-B45E-0F2C8E7D4A22}" type="datetimeFigureOut">
              <a:rPr lang="fr-FR" smtClean="0"/>
              <a:t>04/12/2021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AAAFD-A36D-4B0C-8764-B700C588D9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7853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E784D-07C6-4796-B45E-0F2C8E7D4A22}" type="datetimeFigureOut">
              <a:rPr lang="fr-FR" smtClean="0"/>
              <a:t>04/12/2021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AAAFD-A36D-4B0C-8764-B700C588D9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4914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784D-07C6-4796-B45E-0F2C8E7D4A22}" type="datetimeFigureOut">
              <a:rPr lang="fr-FR" smtClean="0"/>
              <a:t>04/12/2021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7AAAFD-A36D-4B0C-8764-B700C588D9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799408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628800"/>
            <a:ext cx="7049127" cy="5573216"/>
          </a:xfrm>
        </p:spPr>
      </p:pic>
      <p:sp>
        <p:nvSpPr>
          <p:cNvPr id="5" name="Rectangle 4"/>
          <p:cNvSpPr/>
          <p:nvPr/>
        </p:nvSpPr>
        <p:spPr>
          <a:xfrm>
            <a:off x="0" y="260648"/>
            <a:ext cx="908163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CITATIONS &amp; REFLEXIONS N°14</a:t>
            </a:r>
            <a:endParaRPr lang="fr-FR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376" y="5733256"/>
            <a:ext cx="952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487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  <p:sndAc>
          <p:stSnd loop="1">
            <p:snd r:embed="rId2" name="Musique 2_011.wav"/>
          </p:stSnd>
        </p:sndAc>
      </p:transition>
    </mc:Choice>
    <mc:Fallback xmlns="">
      <p:transition spd="slow">
        <p:fade/>
        <p:sndAc>
          <p:stSnd loop="1">
            <p:snd r:embed="rId5" name="Musique 2_01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403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764704"/>
            <a:ext cx="5359325" cy="5359325"/>
          </a:xfrm>
        </p:spPr>
      </p:pic>
    </p:spTree>
    <p:extLst>
      <p:ext uri="{BB962C8B-B14F-4D97-AF65-F5344CB8AC3E}">
        <p14:creationId xmlns:p14="http://schemas.microsoft.com/office/powerpoint/2010/main" val="2670212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16632"/>
            <a:ext cx="5184576" cy="6518918"/>
          </a:xfrm>
        </p:spPr>
      </p:pic>
    </p:spTree>
    <p:extLst>
      <p:ext uri="{BB962C8B-B14F-4D97-AF65-F5344CB8AC3E}">
        <p14:creationId xmlns:p14="http://schemas.microsoft.com/office/powerpoint/2010/main" val="3004768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-4259"/>
            <a:ext cx="5184575" cy="6899626"/>
          </a:xfrm>
        </p:spPr>
      </p:pic>
    </p:spTree>
    <p:extLst>
      <p:ext uri="{BB962C8B-B14F-4D97-AF65-F5344CB8AC3E}">
        <p14:creationId xmlns:p14="http://schemas.microsoft.com/office/powerpoint/2010/main" val="3405632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88640"/>
            <a:ext cx="5256583" cy="6532454"/>
          </a:xfrm>
        </p:spPr>
      </p:pic>
    </p:spTree>
    <p:extLst>
      <p:ext uri="{BB962C8B-B14F-4D97-AF65-F5344CB8AC3E}">
        <p14:creationId xmlns:p14="http://schemas.microsoft.com/office/powerpoint/2010/main" val="1582284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332656"/>
            <a:ext cx="6701754" cy="6408712"/>
          </a:xfrm>
        </p:spPr>
      </p:pic>
    </p:spTree>
    <p:extLst>
      <p:ext uri="{BB962C8B-B14F-4D97-AF65-F5344CB8AC3E}">
        <p14:creationId xmlns:p14="http://schemas.microsoft.com/office/powerpoint/2010/main" val="3717763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764704"/>
            <a:ext cx="6746778" cy="5977645"/>
          </a:xfrm>
        </p:spPr>
      </p:pic>
    </p:spTree>
    <p:extLst>
      <p:ext uri="{BB962C8B-B14F-4D97-AF65-F5344CB8AC3E}">
        <p14:creationId xmlns:p14="http://schemas.microsoft.com/office/powerpoint/2010/main" val="1095590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16632"/>
            <a:ext cx="5472608" cy="6894624"/>
          </a:xfrm>
        </p:spPr>
      </p:pic>
    </p:spTree>
    <p:extLst>
      <p:ext uri="{BB962C8B-B14F-4D97-AF65-F5344CB8AC3E}">
        <p14:creationId xmlns:p14="http://schemas.microsoft.com/office/powerpoint/2010/main" val="1503883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1931"/>
            <a:ext cx="5616623" cy="6926087"/>
          </a:xfrm>
        </p:spPr>
      </p:pic>
    </p:spTree>
    <p:extLst>
      <p:ext uri="{BB962C8B-B14F-4D97-AF65-F5344CB8AC3E}">
        <p14:creationId xmlns:p14="http://schemas.microsoft.com/office/powerpoint/2010/main" val="2632900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223402"/>
            <a:ext cx="6336704" cy="6605832"/>
          </a:xfrm>
        </p:spPr>
      </p:pic>
    </p:spTree>
    <p:extLst>
      <p:ext uri="{BB962C8B-B14F-4D97-AF65-F5344CB8AC3E}">
        <p14:creationId xmlns:p14="http://schemas.microsoft.com/office/powerpoint/2010/main" val="1950175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260648"/>
            <a:ext cx="6768752" cy="6698244"/>
          </a:xfrm>
        </p:spPr>
      </p:pic>
    </p:spTree>
    <p:extLst>
      <p:ext uri="{BB962C8B-B14F-4D97-AF65-F5344CB8AC3E}">
        <p14:creationId xmlns:p14="http://schemas.microsoft.com/office/powerpoint/2010/main" val="181813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78286"/>
            <a:ext cx="4896544" cy="6806010"/>
          </a:xfrm>
        </p:spPr>
      </p:pic>
    </p:spTree>
    <p:extLst>
      <p:ext uri="{BB962C8B-B14F-4D97-AF65-F5344CB8AC3E}">
        <p14:creationId xmlns:p14="http://schemas.microsoft.com/office/powerpoint/2010/main" val="406745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6689"/>
            <a:ext cx="5472608" cy="6840761"/>
          </a:xfrm>
        </p:spPr>
      </p:pic>
    </p:spTree>
    <p:extLst>
      <p:ext uri="{BB962C8B-B14F-4D97-AF65-F5344CB8AC3E}">
        <p14:creationId xmlns:p14="http://schemas.microsoft.com/office/powerpoint/2010/main" val="388639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620688"/>
            <a:ext cx="6878588" cy="6003131"/>
          </a:xfrm>
        </p:spPr>
      </p:pic>
    </p:spTree>
    <p:extLst>
      <p:ext uri="{BB962C8B-B14F-4D97-AF65-F5344CB8AC3E}">
        <p14:creationId xmlns:p14="http://schemas.microsoft.com/office/powerpoint/2010/main" val="355003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0"/>
            <a:ext cx="5472607" cy="7064450"/>
          </a:xfrm>
        </p:spPr>
      </p:pic>
    </p:spTree>
    <p:extLst>
      <p:ext uri="{BB962C8B-B14F-4D97-AF65-F5344CB8AC3E}">
        <p14:creationId xmlns:p14="http://schemas.microsoft.com/office/powerpoint/2010/main" val="2401393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-19043"/>
            <a:ext cx="5544615" cy="6877043"/>
          </a:xfrm>
        </p:spPr>
      </p:pic>
    </p:spTree>
    <p:extLst>
      <p:ext uri="{BB962C8B-B14F-4D97-AF65-F5344CB8AC3E}">
        <p14:creationId xmlns:p14="http://schemas.microsoft.com/office/powerpoint/2010/main" val="4169087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16632"/>
            <a:ext cx="6439445" cy="6439445"/>
          </a:xfrm>
        </p:spPr>
      </p:pic>
    </p:spTree>
    <p:extLst>
      <p:ext uri="{BB962C8B-B14F-4D97-AF65-F5344CB8AC3E}">
        <p14:creationId xmlns:p14="http://schemas.microsoft.com/office/powerpoint/2010/main" val="4256424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4400" y="-35258"/>
            <a:ext cx="8229600" cy="1143000"/>
          </a:xfrm>
        </p:spPr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44069"/>
            <a:ext cx="5472608" cy="6840761"/>
          </a:xfrm>
        </p:spPr>
      </p:pic>
    </p:spTree>
    <p:extLst>
      <p:ext uri="{BB962C8B-B14F-4D97-AF65-F5344CB8AC3E}">
        <p14:creationId xmlns:p14="http://schemas.microsoft.com/office/powerpoint/2010/main" val="1538059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04664"/>
            <a:ext cx="6331611" cy="6042717"/>
          </a:xfrm>
        </p:spPr>
      </p:pic>
    </p:spTree>
    <p:extLst>
      <p:ext uri="{BB962C8B-B14F-4D97-AF65-F5344CB8AC3E}">
        <p14:creationId xmlns:p14="http://schemas.microsoft.com/office/powerpoint/2010/main" val="157302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620688"/>
            <a:ext cx="6151413" cy="6151413"/>
          </a:xfrm>
        </p:spPr>
      </p:pic>
    </p:spTree>
    <p:extLst>
      <p:ext uri="{BB962C8B-B14F-4D97-AF65-F5344CB8AC3E}">
        <p14:creationId xmlns:p14="http://schemas.microsoft.com/office/powerpoint/2010/main" val="2308044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0"/>
            <a:ext cx="7248971" cy="6973346"/>
          </a:xfrm>
        </p:spPr>
      </p:pic>
    </p:spTree>
    <p:extLst>
      <p:ext uri="{BB962C8B-B14F-4D97-AF65-F5344CB8AC3E}">
        <p14:creationId xmlns:p14="http://schemas.microsoft.com/office/powerpoint/2010/main" val="1902505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708720"/>
            <a:ext cx="6172750" cy="6149280"/>
          </a:xfrm>
        </p:spPr>
      </p:pic>
    </p:spTree>
    <p:extLst>
      <p:ext uri="{BB962C8B-B14F-4D97-AF65-F5344CB8AC3E}">
        <p14:creationId xmlns:p14="http://schemas.microsoft.com/office/powerpoint/2010/main" val="3290808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16632"/>
            <a:ext cx="5328592" cy="6660741"/>
          </a:xfrm>
        </p:spPr>
      </p:pic>
    </p:spTree>
    <p:extLst>
      <p:ext uri="{BB962C8B-B14F-4D97-AF65-F5344CB8AC3E}">
        <p14:creationId xmlns:p14="http://schemas.microsoft.com/office/powerpoint/2010/main" val="2393872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683232"/>
            <a:ext cx="6163170" cy="6163170"/>
          </a:xfrm>
        </p:spPr>
      </p:pic>
    </p:spTree>
    <p:extLst>
      <p:ext uri="{BB962C8B-B14F-4D97-AF65-F5344CB8AC3E}">
        <p14:creationId xmlns:p14="http://schemas.microsoft.com/office/powerpoint/2010/main" val="3943286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88640"/>
            <a:ext cx="5410784" cy="6763483"/>
          </a:xfrm>
        </p:spPr>
      </p:pic>
    </p:spTree>
    <p:extLst>
      <p:ext uri="{BB962C8B-B14F-4D97-AF65-F5344CB8AC3E}">
        <p14:creationId xmlns:p14="http://schemas.microsoft.com/office/powerpoint/2010/main" val="1846130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404664"/>
            <a:ext cx="4974164" cy="5860251"/>
          </a:xfrm>
        </p:spPr>
      </p:pic>
    </p:spTree>
    <p:extLst>
      <p:ext uri="{BB962C8B-B14F-4D97-AF65-F5344CB8AC3E}">
        <p14:creationId xmlns:p14="http://schemas.microsoft.com/office/powerpoint/2010/main" val="3257518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772816"/>
            <a:ext cx="8308856" cy="4337223"/>
          </a:xfrm>
        </p:spPr>
      </p:pic>
    </p:spTree>
    <p:extLst>
      <p:ext uri="{BB962C8B-B14F-4D97-AF65-F5344CB8AC3E}">
        <p14:creationId xmlns:p14="http://schemas.microsoft.com/office/powerpoint/2010/main" val="39290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980728"/>
            <a:ext cx="5503341" cy="5503341"/>
          </a:xfrm>
        </p:spPr>
      </p:pic>
    </p:spTree>
    <p:extLst>
      <p:ext uri="{BB962C8B-B14F-4D97-AF65-F5344CB8AC3E}">
        <p14:creationId xmlns:p14="http://schemas.microsoft.com/office/powerpoint/2010/main" val="3312676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22238"/>
            <a:ext cx="5112568" cy="6735762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5589240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877272"/>
            <a:ext cx="1458722" cy="825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806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4</Words>
  <Application>Microsoft Office PowerPoint</Application>
  <PresentationFormat>Affichage à l'écran (4:3)</PresentationFormat>
  <Paragraphs>1</Paragraphs>
  <Slides>30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1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Citations &amp; Réflexions N°9 - Perroquet34740</dc:title>
  <dc:creator>Perroquet34740</dc:creator>
  <cp:lastModifiedBy>Jean-louis</cp:lastModifiedBy>
  <cp:revision>3</cp:revision>
  <dcterms:created xsi:type="dcterms:W3CDTF">2021-12-04T18:44:42Z</dcterms:created>
  <dcterms:modified xsi:type="dcterms:W3CDTF">2021-12-04T19:10:28Z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