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778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02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264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5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52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30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63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732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906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22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794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B4A58-7A81-437F-A0FA-19A24A6025B6}" type="datetimeFigureOut">
              <a:rPr lang="fr-FR" smtClean="0"/>
              <a:t>27/11/2022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C6C-DEED-4D6A-800C-5EDE2284A0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67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115272-AE73-BBA8-0BB0-92E9EEF97A4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82F21E3-0331-1379-B6F0-4E461AF37E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2808D0-31EE-3495-A9FC-D50EA75A8E47}"/>
              </a:ext>
            </a:extLst>
          </p:cNvPr>
          <p:cNvSpPr/>
          <p:nvPr/>
        </p:nvSpPr>
        <p:spPr>
          <a:xfrm>
            <a:off x="1203767" y="509286"/>
            <a:ext cx="94018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CITATIONS &amp; REFLEXIONS N°31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49AA187-CD15-7A76-DE4F-EEC65DB92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432616"/>
            <a:ext cx="5010150" cy="5038725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747CA17-24BB-8FE7-1970-EE4A60D187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678" y="5211762"/>
            <a:ext cx="2325668" cy="232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165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5AF43A-0DFF-1C5C-F83E-521D9097C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20502F-7454-92A7-B98D-CB8EAF685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159" y="0"/>
            <a:ext cx="5600853" cy="7001067"/>
          </a:xfrm>
        </p:spPr>
      </p:pic>
    </p:spTree>
    <p:extLst>
      <p:ext uri="{BB962C8B-B14F-4D97-AF65-F5344CB8AC3E}">
        <p14:creationId xmlns:p14="http://schemas.microsoft.com/office/powerpoint/2010/main" val="3900133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4DB52-6B68-5F65-84C3-13C398EFD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DE03E2-652B-B4E9-5083-5A0BB6381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712" y="-1030148"/>
            <a:ext cx="6821268" cy="8819909"/>
          </a:xfrm>
        </p:spPr>
      </p:pic>
    </p:spTree>
    <p:extLst>
      <p:ext uri="{BB962C8B-B14F-4D97-AF65-F5344CB8AC3E}">
        <p14:creationId xmlns:p14="http://schemas.microsoft.com/office/powerpoint/2010/main" val="201065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F549A-8AAE-C605-2B18-86DFDD6C0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A5AA53-4A1A-3C09-6F61-CD70EF907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56" y="0"/>
            <a:ext cx="7101909" cy="6872381"/>
          </a:xfrm>
        </p:spPr>
      </p:pic>
    </p:spTree>
    <p:extLst>
      <p:ext uri="{BB962C8B-B14F-4D97-AF65-F5344CB8AC3E}">
        <p14:creationId xmlns:p14="http://schemas.microsoft.com/office/powerpoint/2010/main" val="814273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F045F9-516D-47F6-9C14-541E3C784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B30D8B-8265-A2C8-0B15-4F262DC79E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15" y="0"/>
            <a:ext cx="7177824" cy="9265671"/>
          </a:xfrm>
        </p:spPr>
      </p:pic>
    </p:spTree>
    <p:extLst>
      <p:ext uri="{BB962C8B-B14F-4D97-AF65-F5344CB8AC3E}">
        <p14:creationId xmlns:p14="http://schemas.microsoft.com/office/powerpoint/2010/main" val="2483743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14A57-4EBA-A5C0-B617-B4C6B8A42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B8AB7-A13E-C6F3-C692-496E8025AF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090" y="-1594"/>
            <a:ext cx="6009289" cy="6859594"/>
          </a:xfrm>
        </p:spPr>
      </p:pic>
    </p:spTree>
    <p:extLst>
      <p:ext uri="{BB962C8B-B14F-4D97-AF65-F5344CB8AC3E}">
        <p14:creationId xmlns:p14="http://schemas.microsoft.com/office/powerpoint/2010/main" val="617544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7ED577-2BCD-B3D4-9DF7-804D258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87EFB-A67C-423C-2B7F-BDB29FC253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065" y="-127322"/>
            <a:ext cx="5520901" cy="7357703"/>
          </a:xfrm>
        </p:spPr>
      </p:pic>
    </p:spTree>
    <p:extLst>
      <p:ext uri="{BB962C8B-B14F-4D97-AF65-F5344CB8AC3E}">
        <p14:creationId xmlns:p14="http://schemas.microsoft.com/office/powerpoint/2010/main" val="243322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3DCF05-3F77-A013-0BFE-19C333BB0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541F3-0444-303A-1ED7-47C200430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188" y="-1597306"/>
            <a:ext cx="8600533" cy="11161310"/>
          </a:xfrm>
        </p:spPr>
      </p:pic>
    </p:spTree>
    <p:extLst>
      <p:ext uri="{BB962C8B-B14F-4D97-AF65-F5344CB8AC3E}">
        <p14:creationId xmlns:p14="http://schemas.microsoft.com/office/powerpoint/2010/main" val="3665230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223F9-AACF-34FB-742C-9B9FDDD65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EB9F7D-0378-8D8F-EC22-545752966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901" y="-8837"/>
            <a:ext cx="6875674" cy="6875674"/>
          </a:xfrm>
        </p:spPr>
      </p:pic>
    </p:spTree>
    <p:extLst>
      <p:ext uri="{BB962C8B-B14F-4D97-AF65-F5344CB8AC3E}">
        <p14:creationId xmlns:p14="http://schemas.microsoft.com/office/powerpoint/2010/main" val="327297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2331E-F20D-AB73-29AE-ED159DA7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139AF9-B85A-4678-6547-E2CF24673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49" y="-164392"/>
            <a:ext cx="7354566" cy="7186783"/>
          </a:xfrm>
        </p:spPr>
      </p:pic>
    </p:spTree>
    <p:extLst>
      <p:ext uri="{BB962C8B-B14F-4D97-AF65-F5344CB8AC3E}">
        <p14:creationId xmlns:p14="http://schemas.microsoft.com/office/powerpoint/2010/main" val="2846927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E6B46-1D5F-A4A3-6005-FB3FB34E3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026DB10-BEB4-34B8-7B30-1EE618FC5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0246" y="-20121"/>
            <a:ext cx="7287374" cy="6878121"/>
          </a:xfrm>
        </p:spPr>
      </p:pic>
    </p:spTree>
    <p:extLst>
      <p:ext uri="{BB962C8B-B14F-4D97-AF65-F5344CB8AC3E}">
        <p14:creationId xmlns:p14="http://schemas.microsoft.com/office/powerpoint/2010/main" val="3681555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AD4C3C-287E-260C-3D5F-53089092F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64835C-F3C7-B3EA-D910-F5DA284FC3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078" y="-2241"/>
            <a:ext cx="9146988" cy="6860241"/>
          </a:xfrm>
        </p:spPr>
      </p:pic>
    </p:spTree>
    <p:extLst>
      <p:ext uri="{BB962C8B-B14F-4D97-AF65-F5344CB8AC3E}">
        <p14:creationId xmlns:p14="http://schemas.microsoft.com/office/powerpoint/2010/main" val="3721878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2B22EF-7288-43E4-69D2-971446CD3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AD167A-429E-AD18-C088-F2D6499BA3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797" y="-60923"/>
            <a:ext cx="6979846" cy="6979846"/>
          </a:xfrm>
        </p:spPr>
      </p:pic>
    </p:spTree>
    <p:extLst>
      <p:ext uri="{BB962C8B-B14F-4D97-AF65-F5344CB8AC3E}">
        <p14:creationId xmlns:p14="http://schemas.microsoft.com/office/powerpoint/2010/main" val="130778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129150-2E06-4A6F-73E3-20CC0CFAC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E0CB27-9079-111E-C678-DA2613B27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86" y="0"/>
            <a:ext cx="7408802" cy="8515864"/>
          </a:xfrm>
        </p:spPr>
      </p:pic>
    </p:spTree>
    <p:extLst>
      <p:ext uri="{BB962C8B-B14F-4D97-AF65-F5344CB8AC3E}">
        <p14:creationId xmlns:p14="http://schemas.microsoft.com/office/powerpoint/2010/main" val="2356589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79E878-A4DE-486C-74DF-BD76D6302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7810D9-0391-861E-5164-9D15F06D8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394" y="-90970"/>
            <a:ext cx="5854881" cy="7039939"/>
          </a:xfrm>
        </p:spPr>
      </p:pic>
    </p:spTree>
    <p:extLst>
      <p:ext uri="{BB962C8B-B14F-4D97-AF65-F5344CB8AC3E}">
        <p14:creationId xmlns:p14="http://schemas.microsoft.com/office/powerpoint/2010/main" val="1266611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65AD2A-5A76-040D-E7EF-B15F7FB42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3D02E9-B1E7-4057-FE22-2E28FC971F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232" y="-1296365"/>
            <a:ext cx="6268067" cy="10462668"/>
          </a:xfrm>
        </p:spPr>
      </p:pic>
    </p:spTree>
    <p:extLst>
      <p:ext uri="{BB962C8B-B14F-4D97-AF65-F5344CB8AC3E}">
        <p14:creationId xmlns:p14="http://schemas.microsoft.com/office/powerpoint/2010/main" val="351239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B265F6-CB1F-8A0C-9044-026206F64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AA57F8-B306-0DE3-C400-5F6D6437EC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567" y="95491"/>
            <a:ext cx="6667018" cy="6667018"/>
          </a:xfrm>
        </p:spPr>
      </p:pic>
    </p:spTree>
    <p:extLst>
      <p:ext uri="{BB962C8B-B14F-4D97-AF65-F5344CB8AC3E}">
        <p14:creationId xmlns:p14="http://schemas.microsoft.com/office/powerpoint/2010/main" val="2918350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8B7E66-81E8-E135-B906-0BD47A190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0EF1C7-2A3F-47EB-A95F-99C9A65FE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970" y="0"/>
            <a:ext cx="6852524" cy="6852524"/>
          </a:xfrm>
        </p:spPr>
      </p:pic>
    </p:spTree>
    <p:extLst>
      <p:ext uri="{BB962C8B-B14F-4D97-AF65-F5344CB8AC3E}">
        <p14:creationId xmlns:p14="http://schemas.microsoft.com/office/powerpoint/2010/main" val="2251398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9D295-A0AF-17D2-171B-0DA55472E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DE8382-074E-6CA6-4200-24C851481D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388790" cy="6842910"/>
          </a:xfrm>
        </p:spPr>
      </p:pic>
    </p:spTree>
    <p:extLst>
      <p:ext uri="{BB962C8B-B14F-4D97-AF65-F5344CB8AC3E}">
        <p14:creationId xmlns:p14="http://schemas.microsoft.com/office/powerpoint/2010/main" val="3349974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4F1120-9EA2-7525-750A-05391F50D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9ABEE8-58CF-1DB1-798E-97E1C560D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774" y="-6099"/>
            <a:ext cx="6864099" cy="6864099"/>
          </a:xfrm>
        </p:spPr>
      </p:pic>
    </p:spTree>
    <p:extLst>
      <p:ext uri="{BB962C8B-B14F-4D97-AF65-F5344CB8AC3E}">
        <p14:creationId xmlns:p14="http://schemas.microsoft.com/office/powerpoint/2010/main" val="1224212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0EB5D-3802-086E-FEC1-F69C09688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833D6A-B1EE-4F73-19A8-AE66C568E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620719" cy="6620719"/>
          </a:xfrm>
        </p:spPr>
      </p:pic>
    </p:spTree>
    <p:extLst>
      <p:ext uri="{BB962C8B-B14F-4D97-AF65-F5344CB8AC3E}">
        <p14:creationId xmlns:p14="http://schemas.microsoft.com/office/powerpoint/2010/main" val="4231378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FEF94F-7251-058D-6A06-6D4135C87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BAF65B-F1CC-60FA-1093-3F4FC2AF20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687" y="0"/>
            <a:ext cx="6879655" cy="6892734"/>
          </a:xfrm>
        </p:spPr>
      </p:pic>
    </p:spTree>
    <p:extLst>
      <p:ext uri="{BB962C8B-B14F-4D97-AF65-F5344CB8AC3E}">
        <p14:creationId xmlns:p14="http://schemas.microsoft.com/office/powerpoint/2010/main" val="1694351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00A72-F3C3-6AA3-0F4B-C11AD44C6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F65FFB-895F-2903-686B-129C822671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944" y="-1064871"/>
            <a:ext cx="5319322" cy="9455450"/>
          </a:xfrm>
        </p:spPr>
      </p:pic>
    </p:spTree>
    <p:extLst>
      <p:ext uri="{BB962C8B-B14F-4D97-AF65-F5344CB8AC3E}">
        <p14:creationId xmlns:p14="http://schemas.microsoft.com/office/powerpoint/2010/main" val="783352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9906B-7222-8E42-38D1-AC52FAE09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10B63-8315-0A99-33BF-03F13C4226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285" y="-81023"/>
            <a:ext cx="8534804" cy="9686840"/>
          </a:xfrm>
        </p:spPr>
      </p:pic>
    </p:spTree>
    <p:extLst>
      <p:ext uri="{BB962C8B-B14F-4D97-AF65-F5344CB8AC3E}">
        <p14:creationId xmlns:p14="http://schemas.microsoft.com/office/powerpoint/2010/main" val="3547305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1B367-DA9C-BC29-1182-A70315236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092B0-847F-050C-C49E-F0F2AB5EC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539" y="0"/>
            <a:ext cx="6925954" cy="6939121"/>
          </a:xfrm>
        </p:spPr>
      </p:pic>
    </p:spTree>
    <p:extLst>
      <p:ext uri="{BB962C8B-B14F-4D97-AF65-F5344CB8AC3E}">
        <p14:creationId xmlns:p14="http://schemas.microsoft.com/office/powerpoint/2010/main" val="4274486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CA9B29-A548-6BA5-EE9C-AFFB776AE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4758F8-CFEE-008F-67D6-BFEED84CE2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91" y="-1990846"/>
            <a:ext cx="9677440" cy="12026333"/>
          </a:xfrm>
        </p:spPr>
      </p:pic>
    </p:spTree>
    <p:extLst>
      <p:ext uri="{BB962C8B-B14F-4D97-AF65-F5344CB8AC3E}">
        <p14:creationId xmlns:p14="http://schemas.microsoft.com/office/powerpoint/2010/main" val="67653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240FE4-477B-79ED-D9B5-F8AAAF32B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4565B0-DD17-8AA4-459D-4E1FD482BF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331" y="-416689"/>
            <a:ext cx="8799436" cy="8548502"/>
          </a:xfrm>
        </p:spPr>
      </p:pic>
    </p:spTree>
    <p:extLst>
      <p:ext uri="{BB962C8B-B14F-4D97-AF65-F5344CB8AC3E}">
        <p14:creationId xmlns:p14="http://schemas.microsoft.com/office/powerpoint/2010/main" val="249072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91AAF2-B675-C2E2-E270-319A9BE5B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B73BAF-F104-F46D-BB3D-6C1DC0839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8006039" cy="7990819"/>
          </a:xfrm>
        </p:spPr>
      </p:pic>
    </p:spTree>
    <p:extLst>
      <p:ext uri="{BB962C8B-B14F-4D97-AF65-F5344CB8AC3E}">
        <p14:creationId xmlns:p14="http://schemas.microsoft.com/office/powerpoint/2010/main" val="3615704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2DEA81-05DF-FC6B-084F-2A8ADE90D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2A0867-E3F2-BFF6-42ED-1C1865F58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121" y="0"/>
            <a:ext cx="5849361" cy="6762268"/>
          </a:xfrm>
        </p:spPr>
      </p:pic>
    </p:spTree>
    <p:extLst>
      <p:ext uri="{BB962C8B-B14F-4D97-AF65-F5344CB8AC3E}">
        <p14:creationId xmlns:p14="http://schemas.microsoft.com/office/powerpoint/2010/main" val="562492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A87459-FCF5-36C3-D593-6BE5EF4EB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D0FDA-BA88-BCA3-C71F-5C3D4D6CD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7509911" cy="7859210"/>
          </a:xfrm>
        </p:spPr>
      </p:pic>
    </p:spTree>
    <p:extLst>
      <p:ext uri="{BB962C8B-B14F-4D97-AF65-F5344CB8AC3E}">
        <p14:creationId xmlns:p14="http://schemas.microsoft.com/office/powerpoint/2010/main" val="2189945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4E78BA-C5AE-7E14-9B40-EB1403030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9ED28-F5B1-3388-632A-89E1A78AA3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223" y="0"/>
            <a:ext cx="6852524" cy="6852524"/>
          </a:xfrm>
        </p:spPr>
      </p:pic>
    </p:spTree>
    <p:extLst>
      <p:ext uri="{BB962C8B-B14F-4D97-AF65-F5344CB8AC3E}">
        <p14:creationId xmlns:p14="http://schemas.microsoft.com/office/powerpoint/2010/main" val="976867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24BC2E-902A-E9D7-3511-46BFE1443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FA51C0-0890-C27F-8300-7A50E1A48E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40" y="-1192193"/>
            <a:ext cx="8628709" cy="9899094"/>
          </a:xfrm>
        </p:spPr>
      </p:pic>
    </p:spTree>
    <p:extLst>
      <p:ext uri="{BB962C8B-B14F-4D97-AF65-F5344CB8AC3E}">
        <p14:creationId xmlns:p14="http://schemas.microsoft.com/office/powerpoint/2010/main" val="2044492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AF511D-C210-A397-6949-D133D0848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1A17ED-5484-D1FC-F8BB-FDD8820A7D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023" y="-60525"/>
            <a:ext cx="6789448" cy="6918525"/>
          </a:xfrm>
        </p:spPr>
      </p:pic>
    </p:spTree>
    <p:extLst>
      <p:ext uri="{BB962C8B-B14F-4D97-AF65-F5344CB8AC3E}">
        <p14:creationId xmlns:p14="http://schemas.microsoft.com/office/powerpoint/2010/main" val="41786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BDEB35-B896-4A63-549C-FCCC46F43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0C8250-192C-007C-1530-5F2B13FB9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489" y="681037"/>
            <a:ext cx="9348499" cy="5811838"/>
          </a:xfrm>
        </p:spPr>
      </p:pic>
    </p:spTree>
    <p:extLst>
      <p:ext uri="{BB962C8B-B14F-4D97-AF65-F5344CB8AC3E}">
        <p14:creationId xmlns:p14="http://schemas.microsoft.com/office/powerpoint/2010/main" val="363113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DAAD04-5CEC-C152-FE5A-7A62CCE76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8A2B74-ECC8-E703-1468-688CDE02A6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610" y="0"/>
            <a:ext cx="6648779" cy="683874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A623A2A-5C58-0589-E955-553CCF13F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84" y="5594273"/>
            <a:ext cx="1107432" cy="8986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0161C7E-4548-4682-A2D5-A5194B53D2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69" y="5757772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03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6</Words>
  <Application>Microsoft Office PowerPoint</Application>
  <PresentationFormat>Grand écran</PresentationFormat>
  <Paragraphs>1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N°31 - Perroquet34740</dc:title>
  <dc:creator>Perroquet34740</dc:creator>
  <cp:lastModifiedBy>jean-louis BEYAERT</cp:lastModifiedBy>
  <cp:revision>3</cp:revision>
  <dcterms:created xsi:type="dcterms:W3CDTF">2022-11-27T17:55:54Z</dcterms:created>
  <dcterms:modified xsi:type="dcterms:W3CDTF">2022-11-27T18:25:45Z</dcterms:modified>
</cp:coreProperties>
</file>