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79" d="100"/>
          <a:sy n="79" d="100"/>
        </p:scale>
        <p:origin x="4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852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584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988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642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95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131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016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46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240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397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245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C7D98-9259-4FDF-9DC2-5D981A488E4E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53A10-A95A-436F-9881-929ADB2A95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94218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95DBFA-0686-C6C1-CC1F-D842BFAC64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456979A-661A-AB11-E2C9-72B4325CEA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C5B9328-B386-C96E-444E-38841709F9DA}"/>
              </a:ext>
            </a:extLst>
          </p:cNvPr>
          <p:cNvSpPr/>
          <p:nvPr/>
        </p:nvSpPr>
        <p:spPr>
          <a:xfrm>
            <a:off x="1658112" y="170688"/>
            <a:ext cx="88587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CITATIONS &amp; REFLEXIONS N°29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D4FBFCE-3D0C-5359-5276-54800BDF04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860" y="1051750"/>
            <a:ext cx="5711571" cy="563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79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  <p:sndAc>
          <p:stSnd loop="1">
            <p:snd r:embed="rId2" name="Musique Guitare 2.wav"/>
          </p:stSnd>
        </p:sndAc>
      </p:transition>
    </mc:Choice>
    <mc:Fallback>
      <p:transition spd="slow">
        <p:fade/>
        <p:sndAc>
          <p:stSnd loop="1">
            <p:snd r:embed="rId2" name="Musique Guitare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ACFFED-06E8-5CB6-53E6-A006C2127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8E590E-C7EC-A09C-9FCD-3BC1FBE8D3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786" y="-121920"/>
            <a:ext cx="7159022" cy="7159022"/>
          </a:xfrm>
        </p:spPr>
      </p:pic>
    </p:spTree>
    <p:extLst>
      <p:ext uri="{BB962C8B-B14F-4D97-AF65-F5344CB8AC3E}">
        <p14:creationId xmlns:p14="http://schemas.microsoft.com/office/powerpoint/2010/main" val="218495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065D05-E6AC-91FB-8A17-DD5BF320A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89E832-6072-2DD1-B266-5EB1172B2F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776" y="0"/>
            <a:ext cx="5619928" cy="7024910"/>
          </a:xfrm>
        </p:spPr>
      </p:pic>
    </p:spTree>
    <p:extLst>
      <p:ext uri="{BB962C8B-B14F-4D97-AF65-F5344CB8AC3E}">
        <p14:creationId xmlns:p14="http://schemas.microsoft.com/office/powerpoint/2010/main" val="3486069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1E5FC0-30A6-6074-2AB3-1E4BC8AA1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B53719-2F9D-64A8-D6DA-A33952FFA1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796" y="-646176"/>
            <a:ext cx="8011451" cy="9976523"/>
          </a:xfrm>
        </p:spPr>
      </p:pic>
    </p:spTree>
    <p:extLst>
      <p:ext uri="{BB962C8B-B14F-4D97-AF65-F5344CB8AC3E}">
        <p14:creationId xmlns:p14="http://schemas.microsoft.com/office/powerpoint/2010/main" val="1359093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A65B2A-BFB4-098E-EBB0-B0195401E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FBE4E8-4EEA-D001-59F6-1E70B122A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546" y="-71263"/>
            <a:ext cx="7000526" cy="7000526"/>
          </a:xfrm>
        </p:spPr>
      </p:pic>
    </p:spTree>
    <p:extLst>
      <p:ext uri="{BB962C8B-B14F-4D97-AF65-F5344CB8AC3E}">
        <p14:creationId xmlns:p14="http://schemas.microsoft.com/office/powerpoint/2010/main" val="2594455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3669B5-4ED0-2FB1-2D99-0CBF9253E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52ACD32-09BE-244A-2E43-F0E00B1CEF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808" y="-1439048"/>
            <a:ext cx="5620512" cy="9992024"/>
          </a:xfrm>
        </p:spPr>
      </p:pic>
    </p:spTree>
    <p:extLst>
      <p:ext uri="{BB962C8B-B14F-4D97-AF65-F5344CB8AC3E}">
        <p14:creationId xmlns:p14="http://schemas.microsoft.com/office/powerpoint/2010/main" val="4187143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E48304-8716-F902-4662-E7A4A15FB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0FC34F-8F9E-3112-518F-136998F88D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147" y="-110506"/>
            <a:ext cx="7043705" cy="6968506"/>
          </a:xfrm>
        </p:spPr>
      </p:pic>
    </p:spTree>
    <p:extLst>
      <p:ext uri="{BB962C8B-B14F-4D97-AF65-F5344CB8AC3E}">
        <p14:creationId xmlns:p14="http://schemas.microsoft.com/office/powerpoint/2010/main" val="4294296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FB3AD0-6286-EE6E-440F-F42FBB885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6176B0-5407-497F-D504-0B45EF9215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39584" cy="7339584"/>
          </a:xfrm>
        </p:spPr>
      </p:pic>
    </p:spTree>
    <p:extLst>
      <p:ext uri="{BB962C8B-B14F-4D97-AF65-F5344CB8AC3E}">
        <p14:creationId xmlns:p14="http://schemas.microsoft.com/office/powerpoint/2010/main" val="3114552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2E505E-EDC8-A8EC-99FD-9B61E0154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3666BB-BC3D-F80F-4A36-AF1FF38882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569" y="0"/>
            <a:ext cx="6035783" cy="7501618"/>
          </a:xfrm>
        </p:spPr>
      </p:pic>
    </p:spTree>
    <p:extLst>
      <p:ext uri="{BB962C8B-B14F-4D97-AF65-F5344CB8AC3E}">
        <p14:creationId xmlns:p14="http://schemas.microsoft.com/office/powerpoint/2010/main" val="482531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B09B4-88ED-42BE-1278-21E860130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09DAF0-12C2-0FC6-6903-0CB823B40C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71214" cy="7171214"/>
          </a:xfrm>
        </p:spPr>
      </p:pic>
    </p:spTree>
    <p:extLst>
      <p:ext uri="{BB962C8B-B14F-4D97-AF65-F5344CB8AC3E}">
        <p14:creationId xmlns:p14="http://schemas.microsoft.com/office/powerpoint/2010/main" val="2567155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B5503D-27A1-BAB7-91DA-7679FBB72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2010F0-E04F-3D37-B45E-A7D996160D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082" y="-646176"/>
            <a:ext cx="6156158" cy="7650372"/>
          </a:xfrm>
        </p:spPr>
      </p:pic>
    </p:spTree>
    <p:extLst>
      <p:ext uri="{BB962C8B-B14F-4D97-AF65-F5344CB8AC3E}">
        <p14:creationId xmlns:p14="http://schemas.microsoft.com/office/powerpoint/2010/main" val="3356751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8A304E-86A7-E682-E682-E05055928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FB5C0F-C7AD-A292-7212-38E5868ED2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802" y="-646176"/>
            <a:ext cx="7557613" cy="8305070"/>
          </a:xfrm>
        </p:spPr>
      </p:pic>
    </p:spTree>
    <p:extLst>
      <p:ext uri="{BB962C8B-B14F-4D97-AF65-F5344CB8AC3E}">
        <p14:creationId xmlns:p14="http://schemas.microsoft.com/office/powerpoint/2010/main" val="618668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65CD84-1DC4-F915-7B6A-D054B6732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DBC30C-D7ED-9930-3619-957764E802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139" y="-26357"/>
            <a:ext cx="7355721" cy="6910714"/>
          </a:xfrm>
        </p:spPr>
      </p:pic>
    </p:spTree>
    <p:extLst>
      <p:ext uri="{BB962C8B-B14F-4D97-AF65-F5344CB8AC3E}">
        <p14:creationId xmlns:p14="http://schemas.microsoft.com/office/powerpoint/2010/main" val="2860027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42AE15-5CE3-03F6-63BA-EC63D9956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084BDA-6E83-985A-C0EC-FF160344B5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081" y="-39307"/>
            <a:ext cx="6829838" cy="6829838"/>
          </a:xfrm>
        </p:spPr>
      </p:pic>
    </p:spTree>
    <p:extLst>
      <p:ext uri="{BB962C8B-B14F-4D97-AF65-F5344CB8AC3E}">
        <p14:creationId xmlns:p14="http://schemas.microsoft.com/office/powerpoint/2010/main" val="2775680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ACBEAC-B531-68C7-FBA8-736879FB8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4C642A-FEBE-3E71-687A-6C0311A26E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066" y="-548640"/>
            <a:ext cx="8414798" cy="8414798"/>
          </a:xfrm>
        </p:spPr>
      </p:pic>
    </p:spTree>
    <p:extLst>
      <p:ext uri="{BB962C8B-B14F-4D97-AF65-F5344CB8AC3E}">
        <p14:creationId xmlns:p14="http://schemas.microsoft.com/office/powerpoint/2010/main" val="2783391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E3AFE6-18AA-B566-BDF4-69717EB5D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819DE8-41DB-AB71-9FE9-90D07E6EDE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738" y="-193183"/>
            <a:ext cx="7244366" cy="7244366"/>
          </a:xfrm>
        </p:spPr>
      </p:pic>
    </p:spTree>
    <p:extLst>
      <p:ext uri="{BB962C8B-B14F-4D97-AF65-F5344CB8AC3E}">
        <p14:creationId xmlns:p14="http://schemas.microsoft.com/office/powerpoint/2010/main" val="1945486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A1D7EA-314C-6503-853F-664A22036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DC162A-31BE-1B10-DBAD-056727D463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410" y="-1166654"/>
            <a:ext cx="8024654" cy="8024654"/>
          </a:xfrm>
        </p:spPr>
      </p:pic>
    </p:spTree>
    <p:extLst>
      <p:ext uri="{BB962C8B-B14F-4D97-AF65-F5344CB8AC3E}">
        <p14:creationId xmlns:p14="http://schemas.microsoft.com/office/powerpoint/2010/main" val="3748083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EDD27F-FD66-44C2-F28B-0994AFC1E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F77CB5-C816-2FA9-88B6-AB54FF55B8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010" y="-215678"/>
            <a:ext cx="7073678" cy="7073678"/>
          </a:xfrm>
        </p:spPr>
      </p:pic>
    </p:spTree>
    <p:extLst>
      <p:ext uri="{BB962C8B-B14F-4D97-AF65-F5344CB8AC3E}">
        <p14:creationId xmlns:p14="http://schemas.microsoft.com/office/powerpoint/2010/main" val="4135975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7BBF47-0496-768F-B264-D49710140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0FAACA-88C3-B66D-3149-E60388A40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72" y="-1091108"/>
            <a:ext cx="6620256" cy="9922633"/>
          </a:xfrm>
        </p:spPr>
      </p:pic>
    </p:spTree>
    <p:extLst>
      <p:ext uri="{BB962C8B-B14F-4D97-AF65-F5344CB8AC3E}">
        <p14:creationId xmlns:p14="http://schemas.microsoft.com/office/powerpoint/2010/main" val="3122716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24569A-7B6B-6BB3-AA0D-455AB972B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A39F76-C838-5ED3-F17D-1F2192D2E6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370" y="0"/>
            <a:ext cx="5660454" cy="6950511"/>
          </a:xfrm>
        </p:spPr>
      </p:pic>
    </p:spTree>
    <p:extLst>
      <p:ext uri="{BB962C8B-B14F-4D97-AF65-F5344CB8AC3E}">
        <p14:creationId xmlns:p14="http://schemas.microsoft.com/office/powerpoint/2010/main" val="2854048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F9863E-FCDE-AD44-E1D5-FA4770CE9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DD53DB-2151-8F4C-FBBA-AC5651064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493" y="-20606"/>
            <a:ext cx="9171475" cy="6878606"/>
          </a:xfrm>
        </p:spPr>
      </p:pic>
    </p:spTree>
    <p:extLst>
      <p:ext uri="{BB962C8B-B14F-4D97-AF65-F5344CB8AC3E}">
        <p14:creationId xmlns:p14="http://schemas.microsoft.com/office/powerpoint/2010/main" val="2373193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D1D8F1-E7A9-0385-7576-9EFB52217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25791F-E907-993B-6EA8-126756E1CB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505" y="-44990"/>
            <a:ext cx="6902990" cy="6902990"/>
          </a:xfrm>
        </p:spPr>
      </p:pic>
    </p:spTree>
    <p:extLst>
      <p:ext uri="{BB962C8B-B14F-4D97-AF65-F5344CB8AC3E}">
        <p14:creationId xmlns:p14="http://schemas.microsoft.com/office/powerpoint/2010/main" val="2170119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710A8F-D743-9954-E545-34FF9C758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F1068D-581A-26E3-12BE-C7A288779C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222" y="-12972"/>
            <a:ext cx="6900314" cy="6883943"/>
          </a:xfrm>
        </p:spPr>
      </p:pic>
    </p:spTree>
    <p:extLst>
      <p:ext uri="{BB962C8B-B14F-4D97-AF65-F5344CB8AC3E}">
        <p14:creationId xmlns:p14="http://schemas.microsoft.com/office/powerpoint/2010/main" val="1421239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10ACC1-5FF1-16B2-51DC-8B4C05976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C1D2BE-D094-A49D-8635-53F2342E5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732" y="-475488"/>
            <a:ext cx="7685252" cy="9606567"/>
          </a:xfrm>
        </p:spPr>
      </p:pic>
    </p:spTree>
    <p:extLst>
      <p:ext uri="{BB962C8B-B14F-4D97-AF65-F5344CB8AC3E}">
        <p14:creationId xmlns:p14="http://schemas.microsoft.com/office/powerpoint/2010/main" val="1606308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473BAE-8BED-45B9-33DE-9BB4E4713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E6CB8D-A488-09C0-EBC2-C40A2FEEEC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321" y="-109728"/>
            <a:ext cx="5755263" cy="8622689"/>
          </a:xfrm>
        </p:spPr>
      </p:pic>
    </p:spTree>
    <p:extLst>
      <p:ext uri="{BB962C8B-B14F-4D97-AF65-F5344CB8AC3E}">
        <p14:creationId xmlns:p14="http://schemas.microsoft.com/office/powerpoint/2010/main" val="826668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0758F2-1E1D-EB23-73D6-406864B7D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FACA11-28F5-42F7-B3CC-E59B42C592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80" y="-1353312"/>
            <a:ext cx="9878744" cy="11250792"/>
          </a:xfrm>
        </p:spPr>
      </p:pic>
    </p:spTree>
    <p:extLst>
      <p:ext uri="{BB962C8B-B14F-4D97-AF65-F5344CB8AC3E}">
        <p14:creationId xmlns:p14="http://schemas.microsoft.com/office/powerpoint/2010/main" val="3921187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FAD9DD-B4C4-7CBA-0C93-CC6B8F281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9D0CBE-8F3E-376B-A506-EB20FE5BBD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970" y="0"/>
            <a:ext cx="6842030" cy="6842030"/>
          </a:xfrm>
        </p:spPr>
      </p:pic>
    </p:spTree>
    <p:extLst>
      <p:ext uri="{BB962C8B-B14F-4D97-AF65-F5344CB8AC3E}">
        <p14:creationId xmlns:p14="http://schemas.microsoft.com/office/powerpoint/2010/main" val="3632001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3BFE13-5558-AFAE-441F-290AD163B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A0291A-2519-69B3-3856-1C03B228FB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05" y="0"/>
            <a:ext cx="9683783" cy="7172052"/>
          </a:xfrm>
        </p:spPr>
      </p:pic>
    </p:spTree>
    <p:extLst>
      <p:ext uri="{BB962C8B-B14F-4D97-AF65-F5344CB8AC3E}">
        <p14:creationId xmlns:p14="http://schemas.microsoft.com/office/powerpoint/2010/main" val="3209119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7E75FD-0B79-342A-A3CD-A5F5D15B9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4AD1FE-4E91-FF25-4903-DDAE871BC8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27374" cy="6927374"/>
          </a:xfrm>
        </p:spPr>
      </p:pic>
    </p:spTree>
    <p:extLst>
      <p:ext uri="{BB962C8B-B14F-4D97-AF65-F5344CB8AC3E}">
        <p14:creationId xmlns:p14="http://schemas.microsoft.com/office/powerpoint/2010/main" val="2540553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4B3F0-327A-A579-ECF2-E5854439F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DEECE4-A5D8-5CD4-1F0F-F1564CC468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930" y="0"/>
            <a:ext cx="6915182" cy="6915182"/>
          </a:xfrm>
        </p:spPr>
      </p:pic>
    </p:spTree>
    <p:extLst>
      <p:ext uri="{BB962C8B-B14F-4D97-AF65-F5344CB8AC3E}">
        <p14:creationId xmlns:p14="http://schemas.microsoft.com/office/powerpoint/2010/main" val="174645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9430B-0ED8-9FC2-D67C-4379CA439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61A6E9-3A71-80E4-DB35-738C2C5653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069" y="-1651123"/>
            <a:ext cx="8790675" cy="8509123"/>
          </a:xfrm>
        </p:spPr>
      </p:pic>
    </p:spTree>
    <p:extLst>
      <p:ext uri="{BB962C8B-B14F-4D97-AF65-F5344CB8AC3E}">
        <p14:creationId xmlns:p14="http://schemas.microsoft.com/office/powerpoint/2010/main" val="2479744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3C9ECD-A08A-7867-4F31-9EBB20573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31CBDD-25D2-7824-2501-E84C67815A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40" y="-444976"/>
            <a:ext cx="7790687" cy="11631512"/>
          </a:xfrm>
        </p:spPr>
      </p:pic>
    </p:spTree>
    <p:extLst>
      <p:ext uri="{BB962C8B-B14F-4D97-AF65-F5344CB8AC3E}">
        <p14:creationId xmlns:p14="http://schemas.microsoft.com/office/powerpoint/2010/main" val="824057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2754F9-63A6-96B7-5F08-5C2CF470E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AD9946-14AC-4E01-3056-CCF1B90EE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84" y="-85344"/>
            <a:ext cx="6443147" cy="7924800"/>
          </a:xfrm>
        </p:spPr>
      </p:pic>
    </p:spTree>
    <p:extLst>
      <p:ext uri="{BB962C8B-B14F-4D97-AF65-F5344CB8AC3E}">
        <p14:creationId xmlns:p14="http://schemas.microsoft.com/office/powerpoint/2010/main" val="878097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FAFC5B-41AC-1279-094F-4F2F003A7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B24CB0-B8A3-6BC6-75C3-97FC839F92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560" y="-10446"/>
            <a:ext cx="7272472" cy="6868446"/>
          </a:xfrm>
        </p:spPr>
      </p:pic>
    </p:spTree>
    <p:extLst>
      <p:ext uri="{BB962C8B-B14F-4D97-AF65-F5344CB8AC3E}">
        <p14:creationId xmlns:p14="http://schemas.microsoft.com/office/powerpoint/2010/main" val="2722402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62F40-20E0-4488-0237-5670694F5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8F5E7E-3A34-FA2B-E0B4-78951BDAB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122" y="38465"/>
            <a:ext cx="6781070" cy="6781070"/>
          </a:xfrm>
        </p:spPr>
      </p:pic>
    </p:spTree>
    <p:extLst>
      <p:ext uri="{BB962C8B-B14F-4D97-AF65-F5344CB8AC3E}">
        <p14:creationId xmlns:p14="http://schemas.microsoft.com/office/powerpoint/2010/main" val="3865098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1C370-C8A5-D82D-A68F-B72F0A165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9DCBDC-0A62-361C-C5EA-6C6323EF20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016" y="-24772"/>
            <a:ext cx="6901943" cy="6882772"/>
          </a:xfrm>
        </p:spPr>
      </p:pic>
    </p:spTree>
    <p:extLst>
      <p:ext uri="{BB962C8B-B14F-4D97-AF65-F5344CB8AC3E}">
        <p14:creationId xmlns:p14="http://schemas.microsoft.com/office/powerpoint/2010/main" val="1320220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2F55D1-2133-373D-7E40-6429A31E7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309BFD-2484-FE05-0887-41925B805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15182" cy="6915182"/>
          </a:xfrm>
        </p:spPr>
      </p:pic>
    </p:spTree>
    <p:extLst>
      <p:ext uri="{BB962C8B-B14F-4D97-AF65-F5344CB8AC3E}">
        <p14:creationId xmlns:p14="http://schemas.microsoft.com/office/powerpoint/2010/main" val="1989302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1EAFE3-AD58-F473-1548-E153C09E0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C2DA48-B1BB-D834-2C1A-15AF80533F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104" y="-1875668"/>
            <a:ext cx="7949184" cy="10321852"/>
          </a:xfrm>
        </p:spPr>
      </p:pic>
    </p:spTree>
    <p:extLst>
      <p:ext uri="{BB962C8B-B14F-4D97-AF65-F5344CB8AC3E}">
        <p14:creationId xmlns:p14="http://schemas.microsoft.com/office/powerpoint/2010/main" val="3351089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95651A-38DD-F352-9FE2-0A4964924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CAA091-6026-ECC2-7FCC-EA569B35F3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586" y="-107839"/>
            <a:ext cx="7073678" cy="7073678"/>
          </a:xfrm>
        </p:spPr>
      </p:pic>
    </p:spTree>
    <p:extLst>
      <p:ext uri="{BB962C8B-B14F-4D97-AF65-F5344CB8AC3E}">
        <p14:creationId xmlns:p14="http://schemas.microsoft.com/office/powerpoint/2010/main" val="2551719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5FFA42-821D-CAD3-B951-5A7BBA93D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5A5E80-C55C-A713-B40F-7AFF56202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154" y="-2255521"/>
            <a:ext cx="7047310" cy="1226014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5472A86-42F7-488F-C5B2-93B288C979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4" y="5767977"/>
            <a:ext cx="1836250" cy="103961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C8C8887-BAAF-AA39-85AB-191F86135E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2196" y="5540375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25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6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Reflexions N°29 - Perroquet34740</dc:title>
  <dc:creator>Perroquet34740</dc:creator>
  <cp:lastModifiedBy>jean-louis BEYAERT</cp:lastModifiedBy>
  <cp:revision>2</cp:revision>
  <dcterms:created xsi:type="dcterms:W3CDTF">2022-08-18T18:58:33Z</dcterms:created>
  <dcterms:modified xsi:type="dcterms:W3CDTF">2022-08-18T19:23:03Z</dcterms:modified>
</cp:coreProperties>
</file>