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7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8C17F-91D0-48D5-9B65-8016565B7E69}" type="datetimeFigureOut">
              <a:rPr lang="fr-FR" smtClean="0"/>
              <a:t>15/08/2022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B9085-C9CF-4DDB-B41E-830CF47874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1921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ircle/>
      </p:transition>
    </mc:Choice>
    <mc:Fallback xmlns="">
      <p:transition spd="slow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8C17F-91D0-48D5-9B65-8016565B7E69}" type="datetimeFigureOut">
              <a:rPr lang="fr-FR" smtClean="0"/>
              <a:t>15/08/2022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B9085-C9CF-4DDB-B41E-830CF47874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6746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ircle/>
      </p:transition>
    </mc:Choice>
    <mc:Fallback xmlns="">
      <p:transition spd="slow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8C17F-91D0-48D5-9B65-8016565B7E69}" type="datetimeFigureOut">
              <a:rPr lang="fr-FR" smtClean="0"/>
              <a:t>15/08/2022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B9085-C9CF-4DDB-B41E-830CF47874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697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ircle/>
      </p:transition>
    </mc:Choice>
    <mc:Fallback xmlns="">
      <p:transition spd="slow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8C17F-91D0-48D5-9B65-8016565B7E69}" type="datetimeFigureOut">
              <a:rPr lang="fr-FR" smtClean="0"/>
              <a:t>15/08/2022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B9085-C9CF-4DDB-B41E-830CF47874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9237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ircle/>
      </p:transition>
    </mc:Choice>
    <mc:Fallback xmlns="">
      <p:transition spd="slow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8C17F-91D0-48D5-9B65-8016565B7E69}" type="datetimeFigureOut">
              <a:rPr lang="fr-FR" smtClean="0"/>
              <a:t>15/08/2022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B9085-C9CF-4DDB-B41E-830CF47874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6759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ircle/>
      </p:transition>
    </mc:Choice>
    <mc:Fallback xmlns="">
      <p:transition spd="slow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8C17F-91D0-48D5-9B65-8016565B7E69}" type="datetimeFigureOut">
              <a:rPr lang="fr-FR" smtClean="0"/>
              <a:t>15/08/2022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B9085-C9CF-4DDB-B41E-830CF47874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2684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ircle/>
      </p:transition>
    </mc:Choice>
    <mc:Fallback xmlns="">
      <p:transition spd="slow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8C17F-91D0-48D5-9B65-8016565B7E69}" type="datetimeFigureOut">
              <a:rPr lang="fr-FR" smtClean="0"/>
              <a:t>15/08/2022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B9085-C9CF-4DDB-B41E-830CF47874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2330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ircle/>
      </p:transition>
    </mc:Choice>
    <mc:Fallback xmlns="">
      <p:transition spd="slow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8C17F-91D0-48D5-9B65-8016565B7E69}" type="datetimeFigureOut">
              <a:rPr lang="fr-FR" smtClean="0"/>
              <a:t>15/08/2022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B9085-C9CF-4DDB-B41E-830CF47874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4364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ircle/>
      </p:transition>
    </mc:Choice>
    <mc:Fallback xmlns="">
      <p:transition spd="slow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8C17F-91D0-48D5-9B65-8016565B7E69}" type="datetimeFigureOut">
              <a:rPr lang="fr-FR" smtClean="0"/>
              <a:t>15/08/2022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B9085-C9CF-4DDB-B41E-830CF47874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8674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ircle/>
      </p:transition>
    </mc:Choice>
    <mc:Fallback xmlns="">
      <p:transition spd="slow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8C17F-91D0-48D5-9B65-8016565B7E69}" type="datetimeFigureOut">
              <a:rPr lang="fr-FR" smtClean="0"/>
              <a:t>15/08/2022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B9085-C9CF-4DDB-B41E-830CF47874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8260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ircle/>
      </p:transition>
    </mc:Choice>
    <mc:Fallback xmlns="">
      <p:transition spd="slow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8C17F-91D0-48D5-9B65-8016565B7E69}" type="datetimeFigureOut">
              <a:rPr lang="fr-FR" smtClean="0"/>
              <a:t>15/08/2022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B9085-C9CF-4DDB-B41E-830CF47874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5998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ircle/>
      </p:transition>
    </mc:Choice>
    <mc:Fallback xmlns=""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28C17F-91D0-48D5-9B65-8016565B7E69}" type="datetimeFigureOut">
              <a:rPr lang="fr-FR" smtClean="0"/>
              <a:t>15/08/2022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5B9085-C9CF-4DDB-B41E-830CF47874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758475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3000">
        <p:circle/>
      </p:transition>
    </mc:Choice>
    <mc:Fallback xmlns="">
      <p:transition spd="slow">
        <p:circl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FDF6DD-9DA4-4A2E-F5D0-EAC1233B875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46B0C07-2817-762F-1D49-22C044E4F28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8B9FFC0-51B6-0F0D-1FEB-3AAF7972EC66}"/>
              </a:ext>
            </a:extLst>
          </p:cNvPr>
          <p:cNvSpPr/>
          <p:nvPr/>
        </p:nvSpPr>
        <p:spPr>
          <a:xfrm>
            <a:off x="1524000" y="685800"/>
            <a:ext cx="908163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CITATIONS &amp; REFLEXIONS N°28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8C86C324-C140-2004-B574-6AE3B70F82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0425" y="1487976"/>
            <a:ext cx="5391150" cy="5287474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65656EF8-EDFD-F2FE-80FA-19C36890956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2427" y="4836452"/>
            <a:ext cx="1965173" cy="2043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0467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ircle/>
        <p:sndAc>
          <p:stSnd loop="1">
            <p:snd r:embed="rId2" name="Musique Guitare 2.wav"/>
          </p:stSnd>
        </p:sndAc>
      </p:transition>
    </mc:Choice>
    <mc:Fallback xmlns="">
      <p:transition spd="slow">
        <p:circle/>
        <p:sndAc>
          <p:stSnd loop="1">
            <p:snd r:embed="rId5" name="Musique Guitare 2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2E4CBD-ABE7-CCBD-2977-0F44D50FD7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A81D7112-4F92-7550-A318-D562118A70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4007" y="-533400"/>
            <a:ext cx="8721093" cy="8803996"/>
          </a:xfrm>
        </p:spPr>
      </p:pic>
    </p:spTree>
    <p:extLst>
      <p:ext uri="{BB962C8B-B14F-4D97-AF65-F5344CB8AC3E}">
        <p14:creationId xmlns:p14="http://schemas.microsoft.com/office/powerpoint/2010/main" val="3504851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ircle/>
      </p:transition>
    </mc:Choice>
    <mc:Fallback xmlns="">
      <p:transition spd="slow">
        <p:circl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0ED015-9361-8CA2-ECD2-44426C3352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1E38E90-7340-6AEE-FB6B-49C10A7BD3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458" y="-1809750"/>
            <a:ext cx="9734942" cy="12511067"/>
          </a:xfrm>
        </p:spPr>
      </p:pic>
    </p:spTree>
    <p:extLst>
      <p:ext uri="{BB962C8B-B14F-4D97-AF65-F5344CB8AC3E}">
        <p14:creationId xmlns:p14="http://schemas.microsoft.com/office/powerpoint/2010/main" val="2720503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ircle/>
      </p:transition>
    </mc:Choice>
    <mc:Fallback xmlns="">
      <p:transition spd="slow">
        <p:circl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E9AA9F-86A5-BF99-B004-08B70BE716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E96AB68-AFE4-5510-36B1-7E87B0BAB6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8556" y="0"/>
            <a:ext cx="6877844" cy="6877844"/>
          </a:xfrm>
        </p:spPr>
      </p:pic>
    </p:spTree>
    <p:extLst>
      <p:ext uri="{BB962C8B-B14F-4D97-AF65-F5344CB8AC3E}">
        <p14:creationId xmlns:p14="http://schemas.microsoft.com/office/powerpoint/2010/main" val="3271184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ircle/>
      </p:transition>
    </mc:Choice>
    <mc:Fallback xmlns="">
      <p:transition spd="slow">
        <p:circl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5E1984-AAD2-EA92-8BE5-B6D9D140C3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3E674AB-0B6C-AE42-C585-8FCF375D7D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6210" y="0"/>
            <a:ext cx="5641180" cy="7010400"/>
          </a:xfrm>
        </p:spPr>
      </p:pic>
    </p:spTree>
    <p:extLst>
      <p:ext uri="{BB962C8B-B14F-4D97-AF65-F5344CB8AC3E}">
        <p14:creationId xmlns:p14="http://schemas.microsoft.com/office/powerpoint/2010/main" val="1343440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ircle/>
      </p:transition>
    </mc:Choice>
    <mc:Fallback xmlns="">
      <p:transition spd="slow">
        <p:circl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466277-FEB8-C56D-D069-D88556BB2F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30D536B-BDB7-23CC-EA87-D6E17E5D4C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1803" y="0"/>
            <a:ext cx="7468394" cy="7468394"/>
          </a:xfrm>
        </p:spPr>
      </p:pic>
    </p:spTree>
    <p:extLst>
      <p:ext uri="{BB962C8B-B14F-4D97-AF65-F5344CB8AC3E}">
        <p14:creationId xmlns:p14="http://schemas.microsoft.com/office/powerpoint/2010/main" val="3472746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ircle/>
      </p:transition>
    </mc:Choice>
    <mc:Fallback xmlns="">
      <p:transition spd="slow">
        <p:circl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BA0E1C-9899-E0D1-096F-1EA48F2D41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BB5A314-35A6-CA05-17D2-E12B4D3B0F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4422" y="-942578"/>
            <a:ext cx="8743156" cy="8743156"/>
          </a:xfrm>
        </p:spPr>
      </p:pic>
    </p:spTree>
    <p:extLst>
      <p:ext uri="{BB962C8B-B14F-4D97-AF65-F5344CB8AC3E}">
        <p14:creationId xmlns:p14="http://schemas.microsoft.com/office/powerpoint/2010/main" val="3833431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ircle/>
      </p:transition>
    </mc:Choice>
    <mc:Fallback xmlns="">
      <p:transition spd="slow">
        <p:circl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825532-E889-C8B5-3882-604B6BF1D9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389C9F6-47F3-E95D-9942-9FD2FF3C0B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0494" y="-67503"/>
            <a:ext cx="8835606" cy="6993005"/>
          </a:xfrm>
        </p:spPr>
      </p:pic>
    </p:spTree>
    <p:extLst>
      <p:ext uri="{BB962C8B-B14F-4D97-AF65-F5344CB8AC3E}">
        <p14:creationId xmlns:p14="http://schemas.microsoft.com/office/powerpoint/2010/main" val="822259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ircle/>
      </p:transition>
    </mc:Choice>
    <mc:Fallback xmlns="">
      <p:transition spd="slow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D20AB2-9CAA-1BF3-65C9-C99EAB4ADC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731B7DE-B96F-DF67-F7CB-5E555A5AF2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4666" y="-585408"/>
            <a:ext cx="9136683" cy="8491158"/>
          </a:xfrm>
        </p:spPr>
      </p:pic>
    </p:spTree>
    <p:extLst>
      <p:ext uri="{BB962C8B-B14F-4D97-AF65-F5344CB8AC3E}">
        <p14:creationId xmlns:p14="http://schemas.microsoft.com/office/powerpoint/2010/main" val="2718823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ircle/>
      </p:transition>
    </mc:Choice>
    <mc:Fallback xmlns="">
      <p:transition spd="slow">
        <p:circl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C877C9-F394-124A-FB6A-76F23FE7F4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3D0BDEA-854B-8D34-5B09-94C98A739A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2881" y="-209550"/>
            <a:ext cx="8246237" cy="7593410"/>
          </a:xfrm>
        </p:spPr>
      </p:pic>
    </p:spTree>
    <p:extLst>
      <p:ext uri="{BB962C8B-B14F-4D97-AF65-F5344CB8AC3E}">
        <p14:creationId xmlns:p14="http://schemas.microsoft.com/office/powerpoint/2010/main" val="2950688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ircle/>
      </p:transition>
    </mc:Choice>
    <mc:Fallback xmlns="">
      <p:transition spd="slow">
        <p:circl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A95038-55FB-127C-3569-A6472878E8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26774CC-28CF-2DCE-6339-F010AAB9E2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1619" y="0"/>
            <a:ext cx="6308761" cy="6824497"/>
          </a:xfrm>
        </p:spPr>
      </p:pic>
    </p:spTree>
    <p:extLst>
      <p:ext uri="{BB962C8B-B14F-4D97-AF65-F5344CB8AC3E}">
        <p14:creationId xmlns:p14="http://schemas.microsoft.com/office/powerpoint/2010/main" val="2633228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ircle/>
      </p:transition>
    </mc:Choice>
    <mc:Fallback xmlns="">
      <p:transition spd="slow">
        <p:circl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8D29DE-59C1-2C48-FBA4-0108224DE8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1CB7A46-9D65-B8F6-5646-BDD064298B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3054" y="11954"/>
            <a:ext cx="6693346" cy="6846046"/>
          </a:xfrm>
        </p:spPr>
      </p:pic>
    </p:spTree>
    <p:extLst>
      <p:ext uri="{BB962C8B-B14F-4D97-AF65-F5344CB8AC3E}">
        <p14:creationId xmlns:p14="http://schemas.microsoft.com/office/powerpoint/2010/main" val="173408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ircle/>
      </p:transition>
    </mc:Choice>
    <mc:Fallback xmlns="">
      <p:transition spd="slow">
        <p:circl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54C6F3-E3D8-0367-BA3B-F91E25AA87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6063512-89A2-1A7E-035E-BC5BBCE076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8906" y="-685800"/>
            <a:ext cx="9810750" cy="9810750"/>
          </a:xfrm>
        </p:spPr>
      </p:pic>
    </p:spTree>
    <p:extLst>
      <p:ext uri="{BB962C8B-B14F-4D97-AF65-F5344CB8AC3E}">
        <p14:creationId xmlns:p14="http://schemas.microsoft.com/office/powerpoint/2010/main" val="899715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ircle/>
      </p:transition>
    </mc:Choice>
    <mc:Fallback xmlns="">
      <p:transition spd="slow">
        <p:circl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524D3C-90A4-4610-826A-3E06733C8A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3C8E5114-610F-3CA7-9BC1-8D4917C1F9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811294" cy="7811294"/>
          </a:xfrm>
        </p:spPr>
      </p:pic>
    </p:spTree>
    <p:extLst>
      <p:ext uri="{BB962C8B-B14F-4D97-AF65-F5344CB8AC3E}">
        <p14:creationId xmlns:p14="http://schemas.microsoft.com/office/powerpoint/2010/main" val="4055638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ircle/>
      </p:transition>
    </mc:Choice>
    <mc:Fallback xmlns="">
      <p:transition spd="slow">
        <p:circl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8639FE-73C4-6E95-2C34-7079BCEF79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0D52EBF-14AA-67E9-B900-A7AE4F23C1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0567" y="0"/>
            <a:ext cx="8097591" cy="6858000"/>
          </a:xfrm>
        </p:spPr>
      </p:pic>
    </p:spTree>
    <p:extLst>
      <p:ext uri="{BB962C8B-B14F-4D97-AF65-F5344CB8AC3E}">
        <p14:creationId xmlns:p14="http://schemas.microsoft.com/office/powerpoint/2010/main" val="3636681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ircle/>
      </p:transition>
    </mc:Choice>
    <mc:Fallback xmlns="">
      <p:transition spd="slow">
        <p:circl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F3A932-F705-8E5C-1DF1-A6CBCB2E9A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A19DF00-5BD7-BC33-9760-A816E60999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0392" y="0"/>
            <a:ext cx="7691215" cy="6858000"/>
          </a:xfrm>
        </p:spPr>
      </p:pic>
    </p:spTree>
    <p:extLst>
      <p:ext uri="{BB962C8B-B14F-4D97-AF65-F5344CB8AC3E}">
        <p14:creationId xmlns:p14="http://schemas.microsoft.com/office/powerpoint/2010/main" val="3964882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ircle/>
      </p:transition>
    </mc:Choice>
    <mc:Fallback xmlns="">
      <p:transition spd="slow">
        <p:circl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E85AE1-395D-7DEC-3BAE-61290D25D2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8D6D222-198A-4C46-72D7-87E21B1E16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0157" y="0"/>
            <a:ext cx="9531685" cy="6858000"/>
          </a:xfrm>
        </p:spPr>
      </p:pic>
    </p:spTree>
    <p:extLst>
      <p:ext uri="{BB962C8B-B14F-4D97-AF65-F5344CB8AC3E}">
        <p14:creationId xmlns:p14="http://schemas.microsoft.com/office/powerpoint/2010/main" val="2245433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ircle/>
      </p:transition>
    </mc:Choice>
    <mc:Fallback xmlns="">
      <p:transition spd="slow">
        <p:circl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921CCBF-E573-E831-3D30-2969F1E10D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EF53840-BB8E-728C-0B25-4FF63A16E7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5876" y="0"/>
            <a:ext cx="9660247" cy="7682915"/>
          </a:xfrm>
        </p:spPr>
      </p:pic>
    </p:spTree>
    <p:extLst>
      <p:ext uri="{BB962C8B-B14F-4D97-AF65-F5344CB8AC3E}">
        <p14:creationId xmlns:p14="http://schemas.microsoft.com/office/powerpoint/2010/main" val="866722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ircle/>
      </p:transition>
    </mc:Choice>
    <mc:Fallback xmlns="">
      <p:transition spd="slow">
        <p:circl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1EF447-ABEB-9143-7A99-AC764E549D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A0AB227-673E-E46A-11E9-A08CF64BEC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38" y="-628650"/>
            <a:ext cx="11199561" cy="8726931"/>
          </a:xfrm>
        </p:spPr>
      </p:pic>
    </p:spTree>
    <p:extLst>
      <p:ext uri="{BB962C8B-B14F-4D97-AF65-F5344CB8AC3E}">
        <p14:creationId xmlns:p14="http://schemas.microsoft.com/office/powerpoint/2010/main" val="354936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ircle/>
      </p:transition>
    </mc:Choice>
    <mc:Fallback xmlns="">
      <p:transition spd="slow">
        <p:circl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488B61-E56C-74AF-8066-1B26C93E80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ED3D5B4-57E0-6591-931D-9BD8E7EFC0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756" y="-2819400"/>
            <a:ext cx="10040144" cy="10040144"/>
          </a:xfrm>
        </p:spPr>
      </p:pic>
    </p:spTree>
    <p:extLst>
      <p:ext uri="{BB962C8B-B14F-4D97-AF65-F5344CB8AC3E}">
        <p14:creationId xmlns:p14="http://schemas.microsoft.com/office/powerpoint/2010/main" val="1447831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ircle/>
      </p:transition>
    </mc:Choice>
    <mc:Fallback xmlns="">
      <p:transition spd="slow">
        <p:circl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D7EAED-B0D5-A748-63A0-FE520DEF94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13A4CA0-87BA-6F22-8ECB-060D377CD1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0289" y="0"/>
            <a:ext cx="8313361" cy="7816368"/>
          </a:xfrm>
        </p:spPr>
      </p:pic>
    </p:spTree>
    <p:extLst>
      <p:ext uri="{BB962C8B-B14F-4D97-AF65-F5344CB8AC3E}">
        <p14:creationId xmlns:p14="http://schemas.microsoft.com/office/powerpoint/2010/main" val="3359574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ircle/>
      </p:transition>
    </mc:Choice>
    <mc:Fallback xmlns="">
      <p:transition spd="slow">
        <p:circl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0B8027-5FC8-1BC6-9A85-9038472EE9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3DB104D-0B85-2A3F-F3EB-7B88963D78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1400" y="-468576"/>
            <a:ext cx="5410200" cy="9616993"/>
          </a:xfrm>
        </p:spPr>
      </p:pic>
    </p:spTree>
    <p:extLst>
      <p:ext uri="{BB962C8B-B14F-4D97-AF65-F5344CB8AC3E}">
        <p14:creationId xmlns:p14="http://schemas.microsoft.com/office/powerpoint/2010/main" val="1012177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ircle/>
      </p:transition>
    </mc:Choice>
    <mc:Fallback xmlns="">
      <p:transition spd="slow">
        <p:circl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021A939-A24A-8B3C-A7D1-42393CD1EF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356562C-0242-1567-8E0D-329E71B353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3084" y="0"/>
            <a:ext cx="8278115" cy="6939820"/>
          </a:xfrm>
        </p:spPr>
      </p:pic>
    </p:spTree>
    <p:extLst>
      <p:ext uri="{BB962C8B-B14F-4D97-AF65-F5344CB8AC3E}">
        <p14:creationId xmlns:p14="http://schemas.microsoft.com/office/powerpoint/2010/main" val="2536671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ircle/>
      </p:transition>
    </mc:Choice>
    <mc:Fallback xmlns="">
      <p:transition spd="slow">
        <p:circl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505A6B-EA86-45DE-C8D0-C14CB5D6E9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8A32CFA-5736-22C3-A516-6D4F298F23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366" y="133349"/>
            <a:ext cx="10345284" cy="7241699"/>
          </a:xfrm>
        </p:spPr>
      </p:pic>
    </p:spTree>
    <p:extLst>
      <p:ext uri="{BB962C8B-B14F-4D97-AF65-F5344CB8AC3E}">
        <p14:creationId xmlns:p14="http://schemas.microsoft.com/office/powerpoint/2010/main" val="2688688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ircle/>
      </p:transition>
    </mc:Choice>
    <mc:Fallback xmlns="">
      <p:transition spd="slow">
        <p:circl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D33FEC-85DE-67C9-270A-C3D5E05791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A03CEEB-4B11-04F0-DB34-B636D306E5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384" y="-1287882"/>
            <a:ext cx="7591232" cy="9433764"/>
          </a:xfrm>
        </p:spPr>
      </p:pic>
    </p:spTree>
    <p:extLst>
      <p:ext uri="{BB962C8B-B14F-4D97-AF65-F5344CB8AC3E}">
        <p14:creationId xmlns:p14="http://schemas.microsoft.com/office/powerpoint/2010/main" val="2760867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ircle/>
      </p:transition>
    </mc:Choice>
    <mc:Fallback xmlns="">
      <p:transition spd="slow">
        <p:circl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4EFDC2-884C-BDEA-6A37-DE6B8C7AA2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0B67F98-0CFF-FFDD-634C-EDE2BCAE25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3472" y="-923528"/>
            <a:ext cx="8705056" cy="8705056"/>
          </a:xfrm>
        </p:spPr>
      </p:pic>
    </p:spTree>
    <p:extLst>
      <p:ext uri="{BB962C8B-B14F-4D97-AF65-F5344CB8AC3E}">
        <p14:creationId xmlns:p14="http://schemas.microsoft.com/office/powerpoint/2010/main" val="3716444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ircle/>
      </p:transition>
    </mc:Choice>
    <mc:Fallback xmlns="">
      <p:transition spd="slow">
        <p:circl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9238EC-1E32-4B61-A630-43A651B314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7424E9A-DAF7-A090-7DE6-63DA8011ED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57542" y="-1181100"/>
            <a:ext cx="13892492" cy="10207123"/>
          </a:xfrm>
        </p:spPr>
      </p:pic>
    </p:spTree>
    <p:extLst>
      <p:ext uri="{BB962C8B-B14F-4D97-AF65-F5344CB8AC3E}">
        <p14:creationId xmlns:p14="http://schemas.microsoft.com/office/powerpoint/2010/main" val="1029834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ircle/>
      </p:transition>
    </mc:Choice>
    <mc:Fallback xmlns="">
      <p:transition spd="slow">
        <p:circl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ADDF9A-8561-475F-01EB-BB6DEA450F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A46F2B0-ECAC-CA6D-E85B-218CE7018C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856" y="-561688"/>
            <a:ext cx="8445394" cy="8429338"/>
          </a:xfrm>
        </p:spPr>
      </p:pic>
    </p:spTree>
    <p:extLst>
      <p:ext uri="{BB962C8B-B14F-4D97-AF65-F5344CB8AC3E}">
        <p14:creationId xmlns:p14="http://schemas.microsoft.com/office/powerpoint/2010/main" val="4244885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ircle/>
      </p:transition>
    </mc:Choice>
    <mc:Fallback xmlns="">
      <p:transition spd="slow">
        <p:circl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62DF3C-99DC-4C7B-C81F-D401B57E90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5D874CA-89E0-BA32-889C-B553FA5C85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2944" y="-189706"/>
            <a:ext cx="7657306" cy="7657306"/>
          </a:xfrm>
        </p:spPr>
      </p:pic>
    </p:spTree>
    <p:extLst>
      <p:ext uri="{BB962C8B-B14F-4D97-AF65-F5344CB8AC3E}">
        <p14:creationId xmlns:p14="http://schemas.microsoft.com/office/powerpoint/2010/main" val="3954383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ircle/>
      </p:transition>
    </mc:Choice>
    <mc:Fallback xmlns="">
      <p:transition spd="slow">
        <p:circl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B4CD6F-A83E-3C19-C963-C450F085BD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5C19CA3-7B95-7E28-4085-ED76E7F3AE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1750" y="-1223565"/>
            <a:ext cx="7048500" cy="7048500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F5D514DF-88EA-F5DA-5348-1B051D2261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5562" y="5824935"/>
            <a:ext cx="1057275" cy="857903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BC342FD2-6437-F3E0-CF80-9D7B1B2C099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5467070"/>
            <a:ext cx="1811866" cy="1025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0434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ircle/>
      </p:transition>
    </mc:Choice>
    <mc:Fallback xmlns="">
      <p:transition spd="slow">
        <p:circl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41</TotalTime>
  <Words>4</Words>
  <Application>Microsoft Office PowerPoint</Application>
  <PresentationFormat>Grand écran</PresentationFormat>
  <Paragraphs>1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Citations &amp; R&amp;flexions N°28 - Perroquet34740</dc:title>
  <dc:creator>Perroquet 34740</dc:creator>
  <cp:lastModifiedBy>Theberliner</cp:lastModifiedBy>
  <cp:revision>3</cp:revision>
  <dcterms:created xsi:type="dcterms:W3CDTF">2022-06-07T18:47:51Z</dcterms:created>
  <dcterms:modified xsi:type="dcterms:W3CDTF">2022-08-15T18:12:42Z</dcterms:modified>
</cp:coreProperties>
</file>