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822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66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754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09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24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308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63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97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490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66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77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692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77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826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496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1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3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4F12314-176F-4318-BCCF-AB2387EF4008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0E4E196-42B6-4AC6-9B2D-2E4DCE449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8086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EED7E-665C-52C4-B9AD-3A4A02A7AE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55196AD-6C66-9554-AFDF-91DFAFC6C9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8C04F2-C159-B15B-43CE-8A2C6CCD5FCE}"/>
              </a:ext>
            </a:extLst>
          </p:cNvPr>
          <p:cNvSpPr/>
          <p:nvPr/>
        </p:nvSpPr>
        <p:spPr>
          <a:xfrm>
            <a:off x="381965" y="335666"/>
            <a:ext cx="1106012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CITATIONS &amp; REFLEXIONS N°27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BD90A2F-7F0B-062F-0753-E6DE5B919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025" y="2152650"/>
            <a:ext cx="6858000" cy="47815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9AA9ADF-A65C-8115-8F96-CD39BA8EAC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852" y="5570020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5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Musique Guitare 1.wav"/>
          </p:stSnd>
        </p:sndAc>
      </p:transition>
    </mc:Choice>
    <mc:Fallback>
      <p:transition spd="slow">
        <p:fade/>
        <p:sndAc>
          <p:stSnd loop="1">
            <p:snd r:embed="rId2" name="Musique Guitar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4BB01-609E-52E9-C174-425F85AFB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9CA037-7F16-51EC-005A-36F0AFF69F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3" y="-55109"/>
            <a:ext cx="6886936" cy="6886936"/>
          </a:xfrm>
        </p:spPr>
      </p:pic>
    </p:spTree>
    <p:extLst>
      <p:ext uri="{BB962C8B-B14F-4D97-AF65-F5344CB8AC3E}">
        <p14:creationId xmlns:p14="http://schemas.microsoft.com/office/powerpoint/2010/main" val="2766599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62F64-D9AE-5B73-E446-538B0238F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66107E-AD5B-629E-8FFC-737521B5ED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624" y="0"/>
            <a:ext cx="5839687" cy="6856777"/>
          </a:xfrm>
        </p:spPr>
      </p:pic>
    </p:spTree>
    <p:extLst>
      <p:ext uri="{BB962C8B-B14F-4D97-AF65-F5344CB8AC3E}">
        <p14:creationId xmlns:p14="http://schemas.microsoft.com/office/powerpoint/2010/main" val="2048299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0DD86-FF8D-A882-3F6A-8534DBDFB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95CCE5-8926-A41C-04DE-D6C961201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025" y="52011"/>
            <a:ext cx="5335929" cy="6847437"/>
          </a:xfrm>
        </p:spPr>
      </p:pic>
    </p:spTree>
    <p:extLst>
      <p:ext uri="{BB962C8B-B14F-4D97-AF65-F5344CB8AC3E}">
        <p14:creationId xmlns:p14="http://schemas.microsoft.com/office/powerpoint/2010/main" val="228293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A9157-488A-D50F-4DF0-7799B9878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E2215CA-1209-8991-AC92-036085FD4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656" y="0"/>
            <a:ext cx="6857999" cy="6857999"/>
          </a:xfrm>
        </p:spPr>
      </p:pic>
    </p:spTree>
    <p:extLst>
      <p:ext uri="{BB962C8B-B14F-4D97-AF65-F5344CB8AC3E}">
        <p14:creationId xmlns:p14="http://schemas.microsoft.com/office/powerpoint/2010/main" val="2303974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A4523-6338-48AD-DB39-81CDA2897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14F8F4-F020-7C56-31BC-78BFA1E05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656" y="0"/>
            <a:ext cx="6857999" cy="6857999"/>
          </a:xfrm>
        </p:spPr>
      </p:pic>
    </p:spTree>
    <p:extLst>
      <p:ext uri="{BB962C8B-B14F-4D97-AF65-F5344CB8AC3E}">
        <p14:creationId xmlns:p14="http://schemas.microsoft.com/office/powerpoint/2010/main" val="2002485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3196E9-8A60-FBB2-9D3B-C0E55578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501E6B-C81D-AD73-FE62-C9ED87C124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557" y="26043"/>
            <a:ext cx="6805913" cy="6805913"/>
          </a:xfrm>
        </p:spPr>
      </p:pic>
    </p:spTree>
    <p:extLst>
      <p:ext uri="{BB962C8B-B14F-4D97-AF65-F5344CB8AC3E}">
        <p14:creationId xmlns:p14="http://schemas.microsoft.com/office/powerpoint/2010/main" val="266142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35CE40-4A94-5882-3E91-66B37D960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254E21-B4B9-9F0E-E781-EC3BA23E31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93" y="153234"/>
            <a:ext cx="6704766" cy="6704766"/>
          </a:xfrm>
        </p:spPr>
      </p:pic>
    </p:spTree>
    <p:extLst>
      <p:ext uri="{BB962C8B-B14F-4D97-AF65-F5344CB8AC3E}">
        <p14:creationId xmlns:p14="http://schemas.microsoft.com/office/powerpoint/2010/main" val="1598295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BA848-AAEC-5615-0091-0A22EB217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7A989-3B21-4B88-7A68-CD419B8A7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82" y="0"/>
            <a:ext cx="6866811" cy="6866811"/>
          </a:xfrm>
        </p:spPr>
      </p:pic>
    </p:spTree>
    <p:extLst>
      <p:ext uri="{BB962C8B-B14F-4D97-AF65-F5344CB8AC3E}">
        <p14:creationId xmlns:p14="http://schemas.microsoft.com/office/powerpoint/2010/main" val="3748145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709717-FB37-02A8-9D39-4964606E4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E56289-A979-2886-3036-3B09EBB78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874" y="26043"/>
            <a:ext cx="7778457" cy="6883935"/>
          </a:xfrm>
        </p:spPr>
      </p:pic>
    </p:spTree>
    <p:extLst>
      <p:ext uri="{BB962C8B-B14F-4D97-AF65-F5344CB8AC3E}">
        <p14:creationId xmlns:p14="http://schemas.microsoft.com/office/powerpoint/2010/main" val="989599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006F79-43CE-DB2F-2C2B-AC6A99BB7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DCCC06-6ACF-3194-2AED-039AC7D5A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856" y="0"/>
            <a:ext cx="6794339" cy="6949344"/>
          </a:xfrm>
        </p:spPr>
      </p:pic>
    </p:spTree>
    <p:extLst>
      <p:ext uri="{BB962C8B-B14F-4D97-AF65-F5344CB8AC3E}">
        <p14:creationId xmlns:p14="http://schemas.microsoft.com/office/powerpoint/2010/main" val="2534065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85FFB-C248-C9FE-6BC5-FF72DDD03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71BBCB-FC01-CF3E-8653-8CFBA91907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1" y="62967"/>
            <a:ext cx="4328932" cy="6732066"/>
          </a:xfrm>
        </p:spPr>
      </p:pic>
    </p:spTree>
    <p:extLst>
      <p:ext uri="{BB962C8B-B14F-4D97-AF65-F5344CB8AC3E}">
        <p14:creationId xmlns:p14="http://schemas.microsoft.com/office/powerpoint/2010/main" val="258455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D41AA-36B2-66BA-0B8A-D2DD1E14B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6784F-A4CE-794F-1B66-F6A08B3F3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518" y="0"/>
            <a:ext cx="7258424" cy="6877095"/>
          </a:xfrm>
        </p:spPr>
      </p:pic>
    </p:spTree>
    <p:extLst>
      <p:ext uri="{BB962C8B-B14F-4D97-AF65-F5344CB8AC3E}">
        <p14:creationId xmlns:p14="http://schemas.microsoft.com/office/powerpoint/2010/main" val="4027380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B2805-BE7F-4BF6-00B4-0BE5A062A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16F100-1ECC-B2E4-7A22-BA3BB8F961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896" y="81023"/>
            <a:ext cx="7943627" cy="6858000"/>
          </a:xfrm>
        </p:spPr>
      </p:pic>
    </p:spTree>
    <p:extLst>
      <p:ext uri="{BB962C8B-B14F-4D97-AF65-F5344CB8AC3E}">
        <p14:creationId xmlns:p14="http://schemas.microsoft.com/office/powerpoint/2010/main" val="184924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B6946-0BD3-B095-3431-50A5B2B0B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79A861-C092-3AEB-5C86-4FFB18A79E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38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47093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1DB3A-59E1-3394-4AC0-6B5C90F5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24CE7-32B2-84D8-9434-DD4B6FB21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711" y="0"/>
            <a:ext cx="5934347" cy="6873764"/>
          </a:xfrm>
        </p:spPr>
      </p:pic>
    </p:spTree>
    <p:extLst>
      <p:ext uri="{BB962C8B-B14F-4D97-AF65-F5344CB8AC3E}">
        <p14:creationId xmlns:p14="http://schemas.microsoft.com/office/powerpoint/2010/main" val="12923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AC5CC-FABC-6580-6EC9-BB16BD83B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FEEAC9-6E80-84F8-4F9E-BEBAEB284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799" y="0"/>
            <a:ext cx="5808132" cy="6873529"/>
          </a:xfrm>
        </p:spPr>
      </p:pic>
    </p:spTree>
    <p:extLst>
      <p:ext uri="{BB962C8B-B14F-4D97-AF65-F5344CB8AC3E}">
        <p14:creationId xmlns:p14="http://schemas.microsoft.com/office/powerpoint/2010/main" val="3528815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5F0AEA-EB44-FF09-54D6-F2A04CC37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7F2C95-A6FD-07F3-2AA7-9C8FCFCF5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660" y="-46299"/>
            <a:ext cx="6950597" cy="6950597"/>
          </a:xfrm>
        </p:spPr>
      </p:pic>
    </p:spTree>
    <p:extLst>
      <p:ext uri="{BB962C8B-B14F-4D97-AF65-F5344CB8AC3E}">
        <p14:creationId xmlns:p14="http://schemas.microsoft.com/office/powerpoint/2010/main" val="2490455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84D371-DB59-61D1-BBBF-9B8190CD6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47CB7-3040-E0EF-E80B-429632F45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29" y="39778"/>
            <a:ext cx="5486538" cy="6818222"/>
          </a:xfrm>
        </p:spPr>
      </p:pic>
    </p:spTree>
    <p:extLst>
      <p:ext uri="{BB962C8B-B14F-4D97-AF65-F5344CB8AC3E}">
        <p14:creationId xmlns:p14="http://schemas.microsoft.com/office/powerpoint/2010/main" val="716496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A4961-7841-6EE1-6FCD-4527DE8F6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E8280-4607-20BD-2C5F-DC6132677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441" y="0"/>
            <a:ext cx="5578997" cy="6973747"/>
          </a:xfrm>
        </p:spPr>
      </p:pic>
    </p:spTree>
    <p:extLst>
      <p:ext uri="{BB962C8B-B14F-4D97-AF65-F5344CB8AC3E}">
        <p14:creationId xmlns:p14="http://schemas.microsoft.com/office/powerpoint/2010/main" val="3164733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C2649-ABF2-6F19-AC26-0259ED1B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F0CAC1-050A-B296-D0F0-1970150D04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52" y="0"/>
            <a:ext cx="6060031" cy="6866501"/>
          </a:xfrm>
        </p:spPr>
      </p:pic>
    </p:spTree>
    <p:extLst>
      <p:ext uri="{BB962C8B-B14F-4D97-AF65-F5344CB8AC3E}">
        <p14:creationId xmlns:p14="http://schemas.microsoft.com/office/powerpoint/2010/main" val="1472225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2CD1B-A782-8D7F-C137-041147BF1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B72D14-8558-B93C-D55A-7A2D70FDA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983" y="0"/>
            <a:ext cx="6817487" cy="6817487"/>
          </a:xfrm>
        </p:spPr>
      </p:pic>
    </p:spTree>
    <p:extLst>
      <p:ext uri="{BB962C8B-B14F-4D97-AF65-F5344CB8AC3E}">
        <p14:creationId xmlns:p14="http://schemas.microsoft.com/office/powerpoint/2010/main" val="2354546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6E6E1-86E7-71E3-1FF6-A22AF5897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CB38D4-138F-D081-B72B-F53A3F7E8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432" y="0"/>
            <a:ext cx="6916889" cy="6916889"/>
          </a:xfrm>
        </p:spPr>
      </p:pic>
    </p:spTree>
    <p:extLst>
      <p:ext uri="{BB962C8B-B14F-4D97-AF65-F5344CB8AC3E}">
        <p14:creationId xmlns:p14="http://schemas.microsoft.com/office/powerpoint/2010/main" val="5070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722FC-50EF-8489-F401-4D2B5FEA5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542" y="493853"/>
            <a:ext cx="10353762" cy="97045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91BA8E-AACA-7080-E936-F7826A98E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455" y="16809"/>
            <a:ext cx="5903089" cy="6824381"/>
          </a:xfrm>
        </p:spPr>
      </p:pic>
    </p:spTree>
    <p:extLst>
      <p:ext uri="{BB962C8B-B14F-4D97-AF65-F5344CB8AC3E}">
        <p14:creationId xmlns:p14="http://schemas.microsoft.com/office/powerpoint/2010/main" val="3665931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1FFBF-EF0F-68F7-CF32-1592236BB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79D0F-75F9-ED38-9E37-720C502CF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029" y="-1421542"/>
            <a:ext cx="5937812" cy="10532279"/>
          </a:xfrm>
        </p:spPr>
      </p:pic>
    </p:spTree>
    <p:extLst>
      <p:ext uri="{BB962C8B-B14F-4D97-AF65-F5344CB8AC3E}">
        <p14:creationId xmlns:p14="http://schemas.microsoft.com/office/powerpoint/2010/main" val="2849343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A5825C-6158-CAE4-3B75-D0ABC5191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19D98-B504-900A-1C4E-8DD2E9748F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41" y="-2132218"/>
            <a:ext cx="9572263" cy="11895629"/>
          </a:xfrm>
        </p:spPr>
      </p:pic>
    </p:spTree>
    <p:extLst>
      <p:ext uri="{BB962C8B-B14F-4D97-AF65-F5344CB8AC3E}">
        <p14:creationId xmlns:p14="http://schemas.microsoft.com/office/powerpoint/2010/main" val="2814918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F4E74-F940-6382-69B2-B8820E299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52B46D-63F1-B255-E1CD-F0A936267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582" y="-1066570"/>
            <a:ext cx="8442408" cy="8442408"/>
          </a:xfrm>
        </p:spPr>
      </p:pic>
    </p:spTree>
    <p:extLst>
      <p:ext uri="{BB962C8B-B14F-4D97-AF65-F5344CB8AC3E}">
        <p14:creationId xmlns:p14="http://schemas.microsoft.com/office/powerpoint/2010/main" val="7056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43F7A-118C-BC96-0E75-D8E56141D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047B88-64E7-AF7B-ACA9-7B7205E550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506" y="-1338470"/>
            <a:ext cx="8600595" cy="12639281"/>
          </a:xfrm>
        </p:spPr>
      </p:pic>
    </p:spTree>
    <p:extLst>
      <p:ext uri="{BB962C8B-B14F-4D97-AF65-F5344CB8AC3E}">
        <p14:creationId xmlns:p14="http://schemas.microsoft.com/office/powerpoint/2010/main" val="186348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1E3E8-467F-603D-3C37-1641FF54E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7B1E85-45FE-87AB-0A26-F8D078AE89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19" y="-992659"/>
            <a:ext cx="8168962" cy="8168962"/>
          </a:xfrm>
        </p:spPr>
      </p:pic>
    </p:spTree>
    <p:extLst>
      <p:ext uri="{BB962C8B-B14F-4D97-AF65-F5344CB8AC3E}">
        <p14:creationId xmlns:p14="http://schemas.microsoft.com/office/powerpoint/2010/main" val="198886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728576-8AFA-28B9-4914-AD8C8C30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09E696-5072-A850-9467-26EF67BD5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360" y="0"/>
            <a:ext cx="8782632" cy="609905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42090F-0C81-C65C-0768-FDF60335B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709" y="6007561"/>
            <a:ext cx="1411568" cy="74939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D68E8F5-AABB-B5C9-3AB4-BB0E8ED8F3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3" y="5829198"/>
            <a:ext cx="1553365" cy="87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60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Ardois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ois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ois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25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Calisto MT</vt:lpstr>
      <vt:lpstr>Wingdings 2</vt:lpstr>
      <vt:lpstr>Ardoise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3</cp:revision>
  <dcterms:created xsi:type="dcterms:W3CDTF">2022-05-12T17:53:51Z</dcterms:created>
  <dcterms:modified xsi:type="dcterms:W3CDTF">2022-05-12T18:19:37Z</dcterms:modified>
</cp:coreProperties>
</file>