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7900E-E753-4ADA-9B25-8CB7612B9123}" type="datetimeFigureOut">
              <a:rPr lang="fr-FR" smtClean="0"/>
              <a:t>14/04/2022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6109E-9F6A-4FAD-A13A-038ADAE4DB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6506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7900E-E753-4ADA-9B25-8CB7612B9123}" type="datetimeFigureOut">
              <a:rPr lang="fr-FR" smtClean="0"/>
              <a:t>14/04/2022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6109E-9F6A-4FAD-A13A-038ADAE4DB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8036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7900E-E753-4ADA-9B25-8CB7612B9123}" type="datetimeFigureOut">
              <a:rPr lang="fr-FR" smtClean="0"/>
              <a:t>14/04/2022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6109E-9F6A-4FAD-A13A-038ADAE4DB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604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7900E-E753-4ADA-9B25-8CB7612B9123}" type="datetimeFigureOut">
              <a:rPr lang="fr-FR" smtClean="0"/>
              <a:t>14/04/2022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6109E-9F6A-4FAD-A13A-038ADAE4DB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3987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7900E-E753-4ADA-9B25-8CB7612B9123}" type="datetimeFigureOut">
              <a:rPr lang="fr-FR" smtClean="0"/>
              <a:t>14/04/2022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6109E-9F6A-4FAD-A13A-038ADAE4DB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173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7900E-E753-4ADA-9B25-8CB7612B9123}" type="datetimeFigureOut">
              <a:rPr lang="fr-FR" smtClean="0"/>
              <a:t>14/04/2022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6109E-9F6A-4FAD-A13A-038ADAE4DB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0883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7900E-E753-4ADA-9B25-8CB7612B9123}" type="datetimeFigureOut">
              <a:rPr lang="fr-FR" smtClean="0"/>
              <a:t>14/04/2022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6109E-9F6A-4FAD-A13A-038ADAE4DB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975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7900E-E753-4ADA-9B25-8CB7612B9123}" type="datetimeFigureOut">
              <a:rPr lang="fr-FR" smtClean="0"/>
              <a:t>14/04/2022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6109E-9F6A-4FAD-A13A-038ADAE4DB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622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7900E-E753-4ADA-9B25-8CB7612B9123}" type="datetimeFigureOut">
              <a:rPr lang="fr-FR" smtClean="0"/>
              <a:t>14/04/2022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6109E-9F6A-4FAD-A13A-038ADAE4DB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872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7900E-E753-4ADA-9B25-8CB7612B9123}" type="datetimeFigureOut">
              <a:rPr lang="fr-FR" smtClean="0"/>
              <a:t>14/04/2022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6109E-9F6A-4FAD-A13A-038ADAE4DB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491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A7900E-E753-4ADA-9B25-8CB7612B9123}" type="datetimeFigureOut">
              <a:rPr lang="fr-FR" smtClean="0"/>
              <a:t>14/04/2022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6109E-9F6A-4FAD-A13A-038ADAE4DB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84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A7900E-E753-4ADA-9B25-8CB7612B9123}" type="datetimeFigureOut">
              <a:rPr lang="fr-FR" smtClean="0"/>
              <a:t>14/04/2022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26109E-9F6A-4FAD-A13A-038ADAE4DB4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2922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539552" y="332657"/>
            <a:ext cx="8241938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4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CITATIONS &amp; REFLEXIONS </a:t>
            </a:r>
            <a:r>
              <a:rPr lang="fr-FR" sz="4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N°26</a:t>
            </a:r>
            <a:endParaRPr lang="fr-FR" sz="4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6925" y="1746307"/>
            <a:ext cx="5010150" cy="50101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7609" y="5517232"/>
            <a:ext cx="952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756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  <p:sndAc>
          <p:stSnd loop="1">
            <p:snd r:embed="rId2" name="Musique Humour 3.wav"/>
          </p:stSnd>
        </p:sndAc>
      </p:transition>
    </mc:Choice>
    <mc:Fallback xmlns="">
      <p:transition spd="slow">
        <p:fade/>
        <p:sndAc>
          <p:stSnd loop="1">
            <p:snd r:embed="rId5" name="Musique Humour 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16632"/>
            <a:ext cx="6727344" cy="6548290"/>
          </a:xfrm>
        </p:spPr>
      </p:pic>
    </p:spTree>
    <p:extLst>
      <p:ext uri="{BB962C8B-B14F-4D97-AF65-F5344CB8AC3E}">
        <p14:creationId xmlns:p14="http://schemas.microsoft.com/office/powerpoint/2010/main" val="1819995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16632"/>
            <a:ext cx="6410846" cy="6410846"/>
          </a:xfrm>
        </p:spPr>
      </p:pic>
    </p:spTree>
    <p:extLst>
      <p:ext uri="{BB962C8B-B14F-4D97-AF65-F5344CB8AC3E}">
        <p14:creationId xmlns:p14="http://schemas.microsoft.com/office/powerpoint/2010/main" val="1557908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79996"/>
            <a:ext cx="5152066" cy="6778004"/>
          </a:xfrm>
        </p:spPr>
      </p:pic>
    </p:spTree>
    <p:extLst>
      <p:ext uri="{BB962C8B-B14F-4D97-AF65-F5344CB8AC3E}">
        <p14:creationId xmlns:p14="http://schemas.microsoft.com/office/powerpoint/2010/main" val="368635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48680"/>
            <a:ext cx="7827713" cy="5870785"/>
          </a:xfrm>
        </p:spPr>
      </p:pic>
    </p:spTree>
    <p:extLst>
      <p:ext uri="{BB962C8B-B14F-4D97-AF65-F5344CB8AC3E}">
        <p14:creationId xmlns:p14="http://schemas.microsoft.com/office/powerpoint/2010/main" val="1546536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6461"/>
            <a:ext cx="5856676" cy="6930978"/>
          </a:xfrm>
        </p:spPr>
      </p:pic>
    </p:spTree>
    <p:extLst>
      <p:ext uri="{BB962C8B-B14F-4D97-AF65-F5344CB8AC3E}">
        <p14:creationId xmlns:p14="http://schemas.microsoft.com/office/powerpoint/2010/main" val="3326075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0"/>
            <a:ext cx="5358584" cy="6777657"/>
          </a:xfrm>
        </p:spPr>
      </p:pic>
    </p:spTree>
    <p:extLst>
      <p:ext uri="{BB962C8B-B14F-4D97-AF65-F5344CB8AC3E}">
        <p14:creationId xmlns:p14="http://schemas.microsoft.com/office/powerpoint/2010/main" val="3555272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1543" y="-459432"/>
            <a:ext cx="8229600" cy="1143000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-49785"/>
            <a:ext cx="5556925" cy="6905694"/>
          </a:xfrm>
        </p:spPr>
      </p:pic>
    </p:spTree>
    <p:extLst>
      <p:ext uri="{BB962C8B-B14F-4D97-AF65-F5344CB8AC3E}">
        <p14:creationId xmlns:p14="http://schemas.microsoft.com/office/powerpoint/2010/main" val="1595376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4498"/>
            <a:ext cx="6743502" cy="6743502"/>
          </a:xfrm>
        </p:spPr>
      </p:pic>
    </p:spTree>
    <p:extLst>
      <p:ext uri="{BB962C8B-B14F-4D97-AF65-F5344CB8AC3E}">
        <p14:creationId xmlns:p14="http://schemas.microsoft.com/office/powerpoint/2010/main" val="4241649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-16805"/>
            <a:ext cx="6779133" cy="6843574"/>
          </a:xfrm>
        </p:spPr>
      </p:pic>
    </p:spTree>
    <p:extLst>
      <p:ext uri="{BB962C8B-B14F-4D97-AF65-F5344CB8AC3E}">
        <p14:creationId xmlns:p14="http://schemas.microsoft.com/office/powerpoint/2010/main" val="2123659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16632"/>
            <a:ext cx="6547888" cy="6560338"/>
          </a:xfrm>
        </p:spPr>
      </p:pic>
    </p:spTree>
    <p:extLst>
      <p:ext uri="{BB962C8B-B14F-4D97-AF65-F5344CB8AC3E}">
        <p14:creationId xmlns:p14="http://schemas.microsoft.com/office/powerpoint/2010/main" val="106604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536" y="0"/>
            <a:ext cx="5240720" cy="6894636"/>
          </a:xfrm>
        </p:spPr>
      </p:pic>
    </p:spTree>
    <p:extLst>
      <p:ext uri="{BB962C8B-B14F-4D97-AF65-F5344CB8AC3E}">
        <p14:creationId xmlns:p14="http://schemas.microsoft.com/office/powerpoint/2010/main" val="706015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19934"/>
            <a:ext cx="6626870" cy="6626870"/>
          </a:xfrm>
        </p:spPr>
      </p:pic>
    </p:spTree>
    <p:extLst>
      <p:ext uri="{BB962C8B-B14F-4D97-AF65-F5344CB8AC3E}">
        <p14:creationId xmlns:p14="http://schemas.microsoft.com/office/powerpoint/2010/main" val="424477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88640"/>
            <a:ext cx="6476017" cy="6488330"/>
          </a:xfrm>
        </p:spPr>
      </p:pic>
    </p:spTree>
    <p:extLst>
      <p:ext uri="{BB962C8B-B14F-4D97-AF65-F5344CB8AC3E}">
        <p14:creationId xmlns:p14="http://schemas.microsoft.com/office/powerpoint/2010/main" val="4177459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5401"/>
            <a:ext cx="5314675" cy="6820165"/>
          </a:xfrm>
        </p:spPr>
      </p:pic>
    </p:spTree>
    <p:extLst>
      <p:ext uri="{BB962C8B-B14F-4D97-AF65-F5344CB8AC3E}">
        <p14:creationId xmlns:p14="http://schemas.microsoft.com/office/powerpoint/2010/main" val="414983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0"/>
            <a:ext cx="6373596" cy="7196852"/>
          </a:xfrm>
        </p:spPr>
      </p:pic>
    </p:spTree>
    <p:extLst>
      <p:ext uri="{BB962C8B-B14F-4D97-AF65-F5344CB8AC3E}">
        <p14:creationId xmlns:p14="http://schemas.microsoft.com/office/powerpoint/2010/main" val="3696660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9227"/>
            <a:ext cx="6815510" cy="6815510"/>
          </a:xfrm>
        </p:spPr>
      </p:pic>
    </p:spTree>
    <p:extLst>
      <p:ext uri="{BB962C8B-B14F-4D97-AF65-F5344CB8AC3E}">
        <p14:creationId xmlns:p14="http://schemas.microsoft.com/office/powerpoint/2010/main" val="3827650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5842"/>
            <a:ext cx="5622531" cy="7001642"/>
          </a:xfrm>
        </p:spPr>
      </p:pic>
    </p:spTree>
    <p:extLst>
      <p:ext uri="{BB962C8B-B14F-4D97-AF65-F5344CB8AC3E}">
        <p14:creationId xmlns:p14="http://schemas.microsoft.com/office/powerpoint/2010/main" val="2029086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92696"/>
            <a:ext cx="8732934" cy="5887372"/>
          </a:xfrm>
        </p:spPr>
      </p:pic>
    </p:spTree>
    <p:extLst>
      <p:ext uri="{BB962C8B-B14F-4D97-AF65-F5344CB8AC3E}">
        <p14:creationId xmlns:p14="http://schemas.microsoft.com/office/powerpoint/2010/main" val="225103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-19748"/>
            <a:ext cx="6687204" cy="7052911"/>
          </a:xfrm>
        </p:spPr>
      </p:pic>
    </p:spTree>
    <p:extLst>
      <p:ext uri="{BB962C8B-B14F-4D97-AF65-F5344CB8AC3E}">
        <p14:creationId xmlns:p14="http://schemas.microsoft.com/office/powerpoint/2010/main" val="1103861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5290"/>
            <a:ext cx="6959526" cy="6959526"/>
          </a:xfrm>
        </p:spPr>
      </p:pic>
    </p:spTree>
    <p:extLst>
      <p:ext uri="{BB962C8B-B14F-4D97-AF65-F5344CB8AC3E}">
        <p14:creationId xmlns:p14="http://schemas.microsoft.com/office/powerpoint/2010/main" val="112709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980" y="351628"/>
            <a:ext cx="8643804" cy="6482853"/>
          </a:xfrm>
        </p:spPr>
      </p:pic>
    </p:spTree>
    <p:extLst>
      <p:ext uri="{BB962C8B-B14F-4D97-AF65-F5344CB8AC3E}">
        <p14:creationId xmlns:p14="http://schemas.microsoft.com/office/powerpoint/2010/main" val="2552375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92771"/>
            <a:ext cx="6554862" cy="6554862"/>
          </a:xfrm>
        </p:spPr>
      </p:pic>
    </p:spTree>
    <p:extLst>
      <p:ext uri="{BB962C8B-B14F-4D97-AF65-F5344CB8AC3E}">
        <p14:creationId xmlns:p14="http://schemas.microsoft.com/office/powerpoint/2010/main" val="1579640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-29518"/>
            <a:ext cx="6887518" cy="6887518"/>
          </a:xfrm>
        </p:spPr>
      </p:pic>
    </p:spTree>
    <p:extLst>
      <p:ext uri="{BB962C8B-B14F-4D97-AF65-F5344CB8AC3E}">
        <p14:creationId xmlns:p14="http://schemas.microsoft.com/office/powerpoint/2010/main" val="620350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620688"/>
            <a:ext cx="8185734" cy="5773588"/>
          </a:xfrm>
        </p:spPr>
      </p:pic>
    </p:spTree>
    <p:extLst>
      <p:ext uri="{BB962C8B-B14F-4D97-AF65-F5344CB8AC3E}">
        <p14:creationId xmlns:p14="http://schemas.microsoft.com/office/powerpoint/2010/main" val="3017336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-15637"/>
            <a:ext cx="4932379" cy="6873637"/>
          </a:xfrm>
        </p:spPr>
      </p:pic>
    </p:spTree>
    <p:extLst>
      <p:ext uri="{BB962C8B-B14F-4D97-AF65-F5344CB8AC3E}">
        <p14:creationId xmlns:p14="http://schemas.microsoft.com/office/powerpoint/2010/main" val="1687276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0"/>
            <a:ext cx="6535567" cy="6773908"/>
          </a:xfrm>
        </p:spPr>
      </p:pic>
    </p:spTree>
    <p:extLst>
      <p:ext uri="{BB962C8B-B14F-4D97-AF65-F5344CB8AC3E}">
        <p14:creationId xmlns:p14="http://schemas.microsoft.com/office/powerpoint/2010/main" val="771524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88640"/>
            <a:ext cx="6554862" cy="6554862"/>
          </a:xfrm>
        </p:spPr>
      </p:pic>
    </p:spTree>
    <p:extLst>
      <p:ext uri="{BB962C8B-B14F-4D97-AF65-F5344CB8AC3E}">
        <p14:creationId xmlns:p14="http://schemas.microsoft.com/office/powerpoint/2010/main" val="2041442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59122"/>
            <a:ext cx="6698878" cy="6698878"/>
          </a:xfrm>
        </p:spPr>
      </p:pic>
    </p:spTree>
    <p:extLst>
      <p:ext uri="{BB962C8B-B14F-4D97-AF65-F5344CB8AC3E}">
        <p14:creationId xmlns:p14="http://schemas.microsoft.com/office/powerpoint/2010/main" val="1042420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518"/>
            <a:ext cx="5941608" cy="6506400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5589240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619030"/>
            <a:ext cx="1629771" cy="922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562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ripple dir="ru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4</Words>
  <Application>Microsoft Office PowerPoint</Application>
  <PresentationFormat>Affichage à l'écran (4:3)</PresentationFormat>
  <Paragraphs>1</Paragraphs>
  <Slides>30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1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Citations &amp; Reflexions N°26 - Perroquet34740</dc:title>
  <dc:creator>Perroquet34740</dc:creator>
  <cp:lastModifiedBy>Jean-louis</cp:lastModifiedBy>
  <cp:revision>5</cp:revision>
  <dcterms:created xsi:type="dcterms:W3CDTF">2022-04-13T15:39:23Z</dcterms:created>
  <dcterms:modified xsi:type="dcterms:W3CDTF">2022-04-14T08:12:28Z</dcterms:modified>
</cp:coreProperties>
</file>