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3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56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83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993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09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05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400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62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79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33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1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C0BFB359-083F-4D63-8344-D282169A1C50}" type="datetimeFigureOut">
              <a:rPr lang="fr-FR" smtClean="0"/>
              <a:t>01/04/2022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305246-3C26-4EA3-9486-3A820327B18C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548680"/>
            <a:ext cx="843113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Citations &amp; </a:t>
            </a:r>
            <a:r>
              <a:rPr lang="fr-FR" sz="4000" b="1" cap="all" spc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REFLEXIONS </a:t>
            </a:r>
            <a:r>
              <a:rPr lang="fr-FR" sz="4000" b="1" cap="all" spc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N°25</a:t>
            </a:r>
            <a:endParaRPr lang="fr-FR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445224"/>
            <a:ext cx="952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858" y="1234614"/>
            <a:ext cx="4000454" cy="516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7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 loop="1">
            <p:snd r:embed="rId2" name="Musique Guitare 1.wav"/>
          </p:stSnd>
        </p:sndAc>
      </p:transition>
    </mc:Choice>
    <mc:Fallback xmlns="">
      <p:transition spd="slow">
        <p:fade/>
        <p:sndAc>
          <p:stSnd loop="1">
            <p:snd r:embed="rId5" name="Musique Guitare 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240735" cy="6098362"/>
          </a:xfrm>
        </p:spPr>
      </p:pic>
    </p:spTree>
    <p:extLst>
      <p:ext uri="{BB962C8B-B14F-4D97-AF65-F5344CB8AC3E}">
        <p14:creationId xmlns:p14="http://schemas.microsoft.com/office/powerpoint/2010/main" val="112300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4868399" cy="6050049"/>
          </a:xfrm>
        </p:spPr>
      </p:pic>
    </p:spTree>
    <p:extLst>
      <p:ext uri="{BB962C8B-B14F-4D97-AF65-F5344CB8AC3E}">
        <p14:creationId xmlns:p14="http://schemas.microsoft.com/office/powerpoint/2010/main" val="270156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32656"/>
            <a:ext cx="4565201" cy="6118759"/>
          </a:xfrm>
        </p:spPr>
      </p:pic>
    </p:spTree>
    <p:extLst>
      <p:ext uri="{BB962C8B-B14F-4D97-AF65-F5344CB8AC3E}">
        <p14:creationId xmlns:p14="http://schemas.microsoft.com/office/powerpoint/2010/main" val="196603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842753" cy="6041642"/>
          </a:xfrm>
        </p:spPr>
      </p:pic>
    </p:spTree>
    <p:extLst>
      <p:ext uri="{BB962C8B-B14F-4D97-AF65-F5344CB8AC3E}">
        <p14:creationId xmlns:p14="http://schemas.microsoft.com/office/powerpoint/2010/main" val="419310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548680"/>
            <a:ext cx="4536504" cy="5864683"/>
          </a:xfrm>
        </p:spPr>
      </p:pic>
    </p:spTree>
    <p:extLst>
      <p:ext uri="{BB962C8B-B14F-4D97-AF65-F5344CB8AC3E}">
        <p14:creationId xmlns:p14="http://schemas.microsoft.com/office/powerpoint/2010/main" val="204085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656"/>
            <a:ext cx="6089129" cy="6077553"/>
          </a:xfrm>
        </p:spPr>
      </p:pic>
    </p:spTree>
    <p:extLst>
      <p:ext uri="{BB962C8B-B14F-4D97-AF65-F5344CB8AC3E}">
        <p14:creationId xmlns:p14="http://schemas.microsoft.com/office/powerpoint/2010/main" val="84279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414607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089129" cy="6077553"/>
          </a:xfrm>
        </p:spPr>
      </p:pic>
    </p:spTree>
    <p:extLst>
      <p:ext uri="{BB962C8B-B14F-4D97-AF65-F5344CB8AC3E}">
        <p14:creationId xmlns:p14="http://schemas.microsoft.com/office/powerpoint/2010/main" val="115539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6089129" cy="6077553"/>
          </a:xfrm>
        </p:spPr>
      </p:pic>
    </p:spTree>
    <p:extLst>
      <p:ext uri="{BB962C8B-B14F-4D97-AF65-F5344CB8AC3E}">
        <p14:creationId xmlns:p14="http://schemas.microsoft.com/office/powerpoint/2010/main" val="229203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7336345" cy="5619328"/>
          </a:xfrm>
        </p:spPr>
      </p:pic>
    </p:spTree>
    <p:extLst>
      <p:ext uri="{BB962C8B-B14F-4D97-AF65-F5344CB8AC3E}">
        <p14:creationId xmlns:p14="http://schemas.microsoft.com/office/powerpoint/2010/main" val="125374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335549" cy="6034431"/>
          </a:xfrm>
        </p:spPr>
      </p:pic>
    </p:spTree>
    <p:extLst>
      <p:ext uri="{BB962C8B-B14F-4D97-AF65-F5344CB8AC3E}">
        <p14:creationId xmlns:p14="http://schemas.microsoft.com/office/powerpoint/2010/main" val="303341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309832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323616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736" y="404665"/>
            <a:ext cx="4699559" cy="6048672"/>
          </a:xfrm>
        </p:spPr>
      </p:pic>
    </p:spTree>
    <p:extLst>
      <p:ext uri="{BB962C8B-B14F-4D97-AF65-F5344CB8AC3E}">
        <p14:creationId xmlns:p14="http://schemas.microsoft.com/office/powerpoint/2010/main" val="390535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6646815" cy="5691336"/>
          </a:xfrm>
        </p:spPr>
      </p:pic>
    </p:spTree>
    <p:extLst>
      <p:ext uri="{BB962C8B-B14F-4D97-AF65-F5344CB8AC3E}">
        <p14:creationId xmlns:p14="http://schemas.microsoft.com/office/powerpoint/2010/main" val="368431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00439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730" y="404664"/>
            <a:ext cx="4838937" cy="6048672"/>
          </a:xfrm>
        </p:spPr>
      </p:pic>
    </p:spTree>
    <p:extLst>
      <p:ext uri="{BB962C8B-B14F-4D97-AF65-F5344CB8AC3E}">
        <p14:creationId xmlns:p14="http://schemas.microsoft.com/office/powerpoint/2010/main" val="423892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5615530" cy="6040610"/>
          </a:xfrm>
        </p:spPr>
      </p:pic>
    </p:spTree>
    <p:extLst>
      <p:ext uri="{BB962C8B-B14F-4D97-AF65-F5344CB8AC3E}">
        <p14:creationId xmlns:p14="http://schemas.microsoft.com/office/powerpoint/2010/main" val="157611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60331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32656"/>
            <a:ext cx="5372761" cy="6077553"/>
          </a:xfrm>
        </p:spPr>
      </p:pic>
    </p:spTree>
    <p:extLst>
      <p:ext uri="{BB962C8B-B14F-4D97-AF65-F5344CB8AC3E}">
        <p14:creationId xmlns:p14="http://schemas.microsoft.com/office/powerpoint/2010/main" val="278291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536504" cy="6114795"/>
          </a:xfrm>
        </p:spPr>
      </p:pic>
    </p:spTree>
    <p:extLst>
      <p:ext uri="{BB962C8B-B14F-4D97-AF65-F5344CB8AC3E}">
        <p14:creationId xmlns:p14="http://schemas.microsoft.com/office/powerpoint/2010/main" val="17045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796" y="332657"/>
            <a:ext cx="4925235" cy="6120680"/>
          </a:xfrm>
        </p:spPr>
      </p:pic>
    </p:spTree>
    <p:extLst>
      <p:ext uri="{BB962C8B-B14F-4D97-AF65-F5344CB8AC3E}">
        <p14:creationId xmlns:p14="http://schemas.microsoft.com/office/powerpoint/2010/main" val="409254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5569906" cy="5944169"/>
          </a:xfrm>
        </p:spPr>
      </p:pic>
    </p:spTree>
    <p:extLst>
      <p:ext uri="{BB962C8B-B14F-4D97-AF65-F5344CB8AC3E}">
        <p14:creationId xmlns:p14="http://schemas.microsoft.com/office/powerpoint/2010/main" val="41089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408678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192" y="404664"/>
            <a:ext cx="6120680" cy="6120680"/>
          </a:xfrm>
        </p:spPr>
      </p:pic>
    </p:spTree>
    <p:extLst>
      <p:ext uri="{BB962C8B-B14F-4D97-AF65-F5344CB8AC3E}">
        <p14:creationId xmlns:p14="http://schemas.microsoft.com/office/powerpoint/2010/main" val="271695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6874764" cy="5763344"/>
          </a:xfrm>
        </p:spPr>
      </p:pic>
    </p:spTree>
    <p:extLst>
      <p:ext uri="{BB962C8B-B14F-4D97-AF65-F5344CB8AC3E}">
        <p14:creationId xmlns:p14="http://schemas.microsoft.com/office/powerpoint/2010/main" val="8485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7211471" cy="5619328"/>
          </a:xfrm>
        </p:spPr>
      </p:pic>
    </p:spTree>
    <p:extLst>
      <p:ext uri="{BB962C8B-B14F-4D97-AF65-F5344CB8AC3E}">
        <p14:creationId xmlns:p14="http://schemas.microsoft.com/office/powerpoint/2010/main" val="330118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54924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04664"/>
            <a:ext cx="4320480" cy="602857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373216"/>
            <a:ext cx="1162819" cy="94354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13056"/>
            <a:ext cx="1530730" cy="86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1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32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N°25 - Perroquet34740</dc:title>
  <dc:creator>Perroquet34740</dc:creator>
  <cp:lastModifiedBy>Jean-louis</cp:lastModifiedBy>
  <cp:revision>6</cp:revision>
  <dcterms:created xsi:type="dcterms:W3CDTF">2022-03-21T16:24:33Z</dcterms:created>
  <dcterms:modified xsi:type="dcterms:W3CDTF">2022-04-01T17:55:47Z</dcterms:modified>
</cp:coreProperties>
</file>