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98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96310-06E9-4BFC-A4C8-F83C22899C9B}" type="datetimeFigureOut">
              <a:rPr lang="fr-FR" smtClean="0"/>
              <a:t>07/02/2022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D5AC1-B65C-4513-A800-8C55EFD784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194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96310-06E9-4BFC-A4C8-F83C22899C9B}" type="datetimeFigureOut">
              <a:rPr lang="fr-FR" smtClean="0"/>
              <a:t>07/02/2022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D5AC1-B65C-4513-A800-8C55EFD784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862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96310-06E9-4BFC-A4C8-F83C22899C9B}" type="datetimeFigureOut">
              <a:rPr lang="fr-FR" smtClean="0"/>
              <a:t>07/02/2022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D5AC1-B65C-4513-A800-8C55EFD784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6579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96310-06E9-4BFC-A4C8-F83C22899C9B}" type="datetimeFigureOut">
              <a:rPr lang="fr-FR" smtClean="0"/>
              <a:t>07/02/2022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D5AC1-B65C-4513-A800-8C55EFD784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5372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96310-06E9-4BFC-A4C8-F83C22899C9B}" type="datetimeFigureOut">
              <a:rPr lang="fr-FR" smtClean="0"/>
              <a:t>07/02/2022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D5AC1-B65C-4513-A800-8C55EFD784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667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96310-06E9-4BFC-A4C8-F83C22899C9B}" type="datetimeFigureOut">
              <a:rPr lang="fr-FR" smtClean="0"/>
              <a:t>07/02/2022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D5AC1-B65C-4513-A800-8C55EFD784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790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96310-06E9-4BFC-A4C8-F83C22899C9B}" type="datetimeFigureOut">
              <a:rPr lang="fr-FR" smtClean="0"/>
              <a:t>07/02/2022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D5AC1-B65C-4513-A800-8C55EFD784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055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96310-06E9-4BFC-A4C8-F83C22899C9B}" type="datetimeFigureOut">
              <a:rPr lang="fr-FR" smtClean="0"/>
              <a:t>07/02/2022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D5AC1-B65C-4513-A800-8C55EFD784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5263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96310-06E9-4BFC-A4C8-F83C22899C9B}" type="datetimeFigureOut">
              <a:rPr lang="fr-FR" smtClean="0"/>
              <a:t>07/02/2022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D5AC1-B65C-4513-A800-8C55EFD784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30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96310-06E9-4BFC-A4C8-F83C22899C9B}" type="datetimeFigureOut">
              <a:rPr lang="fr-FR" smtClean="0"/>
              <a:t>07/02/2022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D5AC1-B65C-4513-A800-8C55EFD784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3062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96310-06E9-4BFC-A4C8-F83C22899C9B}" type="datetimeFigureOut">
              <a:rPr lang="fr-FR" smtClean="0"/>
              <a:t>07/02/2022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D5AC1-B65C-4513-A800-8C55EFD784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9520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C96310-06E9-4BFC-A4C8-F83C22899C9B}" type="datetimeFigureOut">
              <a:rPr lang="fr-FR" smtClean="0"/>
              <a:t>07/02/2022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DD5AC1-B65C-4513-A800-8C55EFD784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59673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179512" y="188640"/>
            <a:ext cx="890212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/>
                <a:solidFill>
                  <a:schemeClr val="accent3"/>
                </a:solidFill>
                <a:effectLst/>
              </a:rPr>
              <a:t>CITATIONS &amp; REFLEXIONS N°20</a:t>
            </a:r>
            <a:endParaRPr lang="fr-FR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5378780"/>
            <a:ext cx="1609725" cy="14287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4999" y="1787624"/>
            <a:ext cx="4051151" cy="5005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714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  <p:sndAc>
          <p:stSnd>
            <p:snd r:embed="rId2" name="Classique douce.wav"/>
          </p:stSnd>
        </p:sndAc>
      </p:transition>
    </mc:Choice>
    <mc:Fallback>
      <p:transition spd="slow">
        <p:fade/>
        <p:sndAc>
          <p:stSnd>
            <p:snd r:embed="rId2" name="Classique douc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713" y="-603448"/>
            <a:ext cx="6015599" cy="8377626"/>
          </a:xfrm>
        </p:spPr>
      </p:pic>
    </p:spTree>
    <p:extLst>
      <p:ext uri="{BB962C8B-B14F-4D97-AF65-F5344CB8AC3E}">
        <p14:creationId xmlns:p14="http://schemas.microsoft.com/office/powerpoint/2010/main" val="1732804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476672"/>
            <a:ext cx="6352606" cy="6225555"/>
          </a:xfrm>
        </p:spPr>
      </p:pic>
    </p:spTree>
    <p:extLst>
      <p:ext uri="{BB962C8B-B14F-4D97-AF65-F5344CB8AC3E}">
        <p14:creationId xmlns:p14="http://schemas.microsoft.com/office/powerpoint/2010/main" val="509237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084" y="0"/>
            <a:ext cx="7413284" cy="6983529"/>
          </a:xfrm>
        </p:spPr>
      </p:pic>
    </p:spTree>
    <p:extLst>
      <p:ext uri="{BB962C8B-B14F-4D97-AF65-F5344CB8AC3E}">
        <p14:creationId xmlns:p14="http://schemas.microsoft.com/office/powerpoint/2010/main" val="161083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620688"/>
            <a:ext cx="7082532" cy="5937523"/>
          </a:xfrm>
        </p:spPr>
      </p:pic>
    </p:spTree>
    <p:extLst>
      <p:ext uri="{BB962C8B-B14F-4D97-AF65-F5344CB8AC3E}">
        <p14:creationId xmlns:p14="http://schemas.microsoft.com/office/powerpoint/2010/main" val="3385570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474" y="332656"/>
            <a:ext cx="6482854" cy="6482854"/>
          </a:xfrm>
        </p:spPr>
      </p:pic>
    </p:spTree>
    <p:extLst>
      <p:ext uri="{BB962C8B-B14F-4D97-AF65-F5344CB8AC3E}">
        <p14:creationId xmlns:p14="http://schemas.microsoft.com/office/powerpoint/2010/main" val="4071527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16632"/>
            <a:ext cx="6624736" cy="6624736"/>
          </a:xfrm>
        </p:spPr>
      </p:pic>
    </p:spTree>
    <p:extLst>
      <p:ext uri="{BB962C8B-B14F-4D97-AF65-F5344CB8AC3E}">
        <p14:creationId xmlns:p14="http://schemas.microsoft.com/office/powerpoint/2010/main" val="1696400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3477"/>
            <a:ext cx="5823300" cy="6810878"/>
          </a:xfrm>
        </p:spPr>
      </p:pic>
    </p:spTree>
    <p:extLst>
      <p:ext uri="{BB962C8B-B14F-4D97-AF65-F5344CB8AC3E}">
        <p14:creationId xmlns:p14="http://schemas.microsoft.com/office/powerpoint/2010/main" val="4256924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848" y="0"/>
            <a:ext cx="4835383" cy="6799758"/>
          </a:xfrm>
        </p:spPr>
      </p:pic>
    </p:spTree>
    <p:extLst>
      <p:ext uri="{BB962C8B-B14F-4D97-AF65-F5344CB8AC3E}">
        <p14:creationId xmlns:p14="http://schemas.microsoft.com/office/powerpoint/2010/main" val="1155554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972" y="188640"/>
            <a:ext cx="6993387" cy="6847137"/>
          </a:xfrm>
        </p:spPr>
      </p:pic>
    </p:spTree>
    <p:extLst>
      <p:ext uri="{BB962C8B-B14F-4D97-AF65-F5344CB8AC3E}">
        <p14:creationId xmlns:p14="http://schemas.microsoft.com/office/powerpoint/2010/main" val="1565822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76672"/>
            <a:ext cx="4920075" cy="6126163"/>
          </a:xfrm>
        </p:spPr>
      </p:pic>
    </p:spTree>
    <p:extLst>
      <p:ext uri="{BB962C8B-B14F-4D97-AF65-F5344CB8AC3E}">
        <p14:creationId xmlns:p14="http://schemas.microsoft.com/office/powerpoint/2010/main" val="351993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83444"/>
            <a:ext cx="6554862" cy="6554862"/>
          </a:xfrm>
        </p:spPr>
      </p:pic>
    </p:spTree>
    <p:extLst>
      <p:ext uri="{BB962C8B-B14F-4D97-AF65-F5344CB8AC3E}">
        <p14:creationId xmlns:p14="http://schemas.microsoft.com/office/powerpoint/2010/main" val="4275882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591" y="-459432"/>
            <a:ext cx="4700633" cy="7569271"/>
          </a:xfrm>
        </p:spPr>
      </p:pic>
    </p:spTree>
    <p:extLst>
      <p:ext uri="{BB962C8B-B14F-4D97-AF65-F5344CB8AC3E}">
        <p14:creationId xmlns:p14="http://schemas.microsoft.com/office/powerpoint/2010/main" val="4192994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76672"/>
            <a:ext cx="6137831" cy="6126163"/>
          </a:xfrm>
        </p:spPr>
      </p:pic>
    </p:spTree>
    <p:extLst>
      <p:ext uri="{BB962C8B-B14F-4D97-AF65-F5344CB8AC3E}">
        <p14:creationId xmlns:p14="http://schemas.microsoft.com/office/powerpoint/2010/main" val="1976388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764704"/>
            <a:ext cx="6741054" cy="5506963"/>
          </a:xfrm>
        </p:spPr>
      </p:pic>
    </p:spTree>
    <p:extLst>
      <p:ext uri="{BB962C8B-B14F-4D97-AF65-F5344CB8AC3E}">
        <p14:creationId xmlns:p14="http://schemas.microsoft.com/office/powerpoint/2010/main" val="2931478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692696"/>
            <a:ext cx="6824850" cy="5721499"/>
          </a:xfrm>
        </p:spPr>
      </p:pic>
    </p:spTree>
    <p:extLst>
      <p:ext uri="{BB962C8B-B14F-4D97-AF65-F5344CB8AC3E}">
        <p14:creationId xmlns:p14="http://schemas.microsoft.com/office/powerpoint/2010/main" val="1286862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548680"/>
            <a:ext cx="6009531" cy="6009531"/>
          </a:xfrm>
        </p:spPr>
      </p:pic>
    </p:spTree>
    <p:extLst>
      <p:ext uri="{BB962C8B-B14F-4D97-AF65-F5344CB8AC3E}">
        <p14:creationId xmlns:p14="http://schemas.microsoft.com/office/powerpoint/2010/main" val="2296776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0026"/>
            <a:ext cx="7291328" cy="6513587"/>
          </a:xfrm>
        </p:spPr>
      </p:pic>
    </p:spTree>
    <p:extLst>
      <p:ext uri="{BB962C8B-B14F-4D97-AF65-F5344CB8AC3E}">
        <p14:creationId xmlns:p14="http://schemas.microsoft.com/office/powerpoint/2010/main" val="3092738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-315416"/>
            <a:ext cx="4778840" cy="7050152"/>
          </a:xfrm>
        </p:spPr>
      </p:pic>
    </p:spTree>
    <p:extLst>
      <p:ext uri="{BB962C8B-B14F-4D97-AF65-F5344CB8AC3E}">
        <p14:creationId xmlns:p14="http://schemas.microsoft.com/office/powerpoint/2010/main" val="1504764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764704"/>
            <a:ext cx="6824850" cy="5721499"/>
          </a:xfrm>
        </p:spPr>
      </p:pic>
    </p:spTree>
    <p:extLst>
      <p:ext uri="{BB962C8B-B14F-4D97-AF65-F5344CB8AC3E}">
        <p14:creationId xmlns:p14="http://schemas.microsoft.com/office/powerpoint/2010/main" val="1897624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289" y="0"/>
            <a:ext cx="4754943" cy="6888340"/>
          </a:xfrm>
        </p:spPr>
      </p:pic>
    </p:spTree>
    <p:extLst>
      <p:ext uri="{BB962C8B-B14F-4D97-AF65-F5344CB8AC3E}">
        <p14:creationId xmlns:p14="http://schemas.microsoft.com/office/powerpoint/2010/main" val="3916164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-166252"/>
            <a:ext cx="4709357" cy="7055084"/>
          </a:xfrm>
        </p:spPr>
      </p:pic>
    </p:spTree>
    <p:extLst>
      <p:ext uri="{BB962C8B-B14F-4D97-AF65-F5344CB8AC3E}">
        <p14:creationId xmlns:p14="http://schemas.microsoft.com/office/powerpoint/2010/main" val="1781697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65366"/>
            <a:ext cx="5537120" cy="6716127"/>
          </a:xfrm>
        </p:spPr>
      </p:pic>
    </p:spTree>
    <p:extLst>
      <p:ext uri="{BB962C8B-B14F-4D97-AF65-F5344CB8AC3E}">
        <p14:creationId xmlns:p14="http://schemas.microsoft.com/office/powerpoint/2010/main" val="4254246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559" y="0"/>
            <a:ext cx="4955681" cy="6848543"/>
          </a:xfrm>
        </p:spPr>
      </p:pic>
    </p:spTree>
    <p:extLst>
      <p:ext uri="{BB962C8B-B14F-4D97-AF65-F5344CB8AC3E}">
        <p14:creationId xmlns:p14="http://schemas.microsoft.com/office/powerpoint/2010/main" val="2911965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04664"/>
            <a:ext cx="6238263" cy="6297563"/>
          </a:xfrm>
        </p:spPr>
      </p:pic>
    </p:spTree>
    <p:extLst>
      <p:ext uri="{BB962C8B-B14F-4D97-AF65-F5344CB8AC3E}">
        <p14:creationId xmlns:p14="http://schemas.microsoft.com/office/powerpoint/2010/main" val="669747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5658"/>
            <a:ext cx="5126882" cy="6842342"/>
          </a:xfrm>
        </p:spPr>
      </p:pic>
    </p:spTree>
    <p:extLst>
      <p:ext uri="{BB962C8B-B14F-4D97-AF65-F5344CB8AC3E}">
        <p14:creationId xmlns:p14="http://schemas.microsoft.com/office/powerpoint/2010/main" val="472775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040" y="-459432"/>
            <a:ext cx="5834248" cy="7778998"/>
          </a:xfrm>
        </p:spPr>
      </p:pic>
    </p:spTree>
    <p:extLst>
      <p:ext uri="{BB962C8B-B14F-4D97-AF65-F5344CB8AC3E}">
        <p14:creationId xmlns:p14="http://schemas.microsoft.com/office/powerpoint/2010/main" val="4150636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88640"/>
            <a:ext cx="6842894" cy="6842894"/>
          </a:xfrm>
        </p:spPr>
      </p:pic>
    </p:spTree>
    <p:extLst>
      <p:ext uri="{BB962C8B-B14F-4D97-AF65-F5344CB8AC3E}">
        <p14:creationId xmlns:p14="http://schemas.microsoft.com/office/powerpoint/2010/main" val="1199253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0"/>
            <a:ext cx="5641005" cy="6983064"/>
          </a:xfrm>
        </p:spPr>
      </p:pic>
    </p:spTree>
    <p:extLst>
      <p:ext uri="{BB962C8B-B14F-4D97-AF65-F5344CB8AC3E}">
        <p14:creationId xmlns:p14="http://schemas.microsoft.com/office/powerpoint/2010/main" val="288798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-459432"/>
            <a:ext cx="5136231" cy="7772701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5805264"/>
            <a:ext cx="1470868" cy="78087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021145"/>
            <a:ext cx="1386714" cy="785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859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doors dir="ver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4</Words>
  <Application>Microsoft Office PowerPoint</Application>
  <PresentationFormat>Affichage à l'écran (4:3)</PresentationFormat>
  <Paragraphs>1</Paragraphs>
  <Slides>30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Réflexions N°20 - Perroquet34740</dc:title>
  <dc:creator>Perroquet34740</dc:creator>
  <cp:lastModifiedBy>Jean-louis</cp:lastModifiedBy>
  <cp:revision>3</cp:revision>
  <dcterms:created xsi:type="dcterms:W3CDTF">2022-02-07T11:45:50Z</dcterms:created>
  <dcterms:modified xsi:type="dcterms:W3CDTF">2022-02-07T12:07:58Z</dcterms:modified>
</cp:coreProperties>
</file>