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FAD5C-2CCD-4418-A520-D3F81CFF64B6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033BF-5F91-4230-B586-C0A7ED539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6670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FAD5C-2CCD-4418-A520-D3F81CFF64B6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033BF-5F91-4230-B586-C0A7ED539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586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FAD5C-2CCD-4418-A520-D3F81CFF64B6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033BF-5F91-4230-B586-C0A7ED539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1787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FAD5C-2CCD-4418-A520-D3F81CFF64B6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033BF-5F91-4230-B586-C0A7ED539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50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FAD5C-2CCD-4418-A520-D3F81CFF64B6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033BF-5F91-4230-B586-C0A7ED539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254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FAD5C-2CCD-4418-A520-D3F81CFF64B6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033BF-5F91-4230-B586-C0A7ED539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420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FAD5C-2CCD-4418-A520-D3F81CFF64B6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033BF-5F91-4230-B586-C0A7ED539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90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FAD5C-2CCD-4418-A520-D3F81CFF64B6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033BF-5F91-4230-B586-C0A7ED539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0634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FAD5C-2CCD-4418-A520-D3F81CFF64B6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033BF-5F91-4230-B586-C0A7ED539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150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FAD5C-2CCD-4418-A520-D3F81CFF64B6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033BF-5F91-4230-B586-C0A7ED539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07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FAD5C-2CCD-4418-A520-D3F81CFF64B6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033BF-5F91-4230-B586-C0A7ED539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447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FAD5C-2CCD-4418-A520-D3F81CFF64B6}" type="datetimeFigureOut">
              <a:rPr lang="fr-FR" smtClean="0"/>
              <a:t>16/01/2022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033BF-5F91-4230-B586-C0A7ED539A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0908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0" y="404664"/>
            <a:ext cx="883011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CITATIONS &amp; REFLEXIONS N°16</a:t>
            </a:r>
            <a:endParaRPr lang="fr-FR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191" y="2061910"/>
            <a:ext cx="5010150" cy="479107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229200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798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  <p:sndAc>
          <p:stSnd loop="1">
            <p:snd r:embed="rId2" name="Musique celtique_001.wav"/>
          </p:stSnd>
        </p:sndAc>
      </p:transition>
    </mc:Choice>
    <mc:Fallback>
      <p:transition spd="slow">
        <p:blinds dir="vert"/>
        <p:sndAc>
          <p:stSnd loop="1">
            <p:snd r:embed="rId2" name="Musique celtique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076" y="-73986"/>
            <a:ext cx="5071244" cy="6931986"/>
          </a:xfrm>
        </p:spPr>
      </p:pic>
    </p:spTree>
    <p:extLst>
      <p:ext uri="{BB962C8B-B14F-4D97-AF65-F5344CB8AC3E}">
        <p14:creationId xmlns:p14="http://schemas.microsoft.com/office/powerpoint/2010/main" val="1716793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550814"/>
            <a:ext cx="6120680" cy="6120680"/>
          </a:xfrm>
        </p:spPr>
      </p:pic>
    </p:spTree>
    <p:extLst>
      <p:ext uri="{BB962C8B-B14F-4D97-AF65-F5344CB8AC3E}">
        <p14:creationId xmlns:p14="http://schemas.microsoft.com/office/powerpoint/2010/main" val="379079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6336704" cy="6336704"/>
          </a:xfrm>
        </p:spPr>
      </p:pic>
    </p:spTree>
    <p:extLst>
      <p:ext uri="{BB962C8B-B14F-4D97-AF65-F5344CB8AC3E}">
        <p14:creationId xmlns:p14="http://schemas.microsoft.com/office/powerpoint/2010/main" val="2969111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88640"/>
            <a:ext cx="5112568" cy="6589965"/>
          </a:xfrm>
        </p:spPr>
      </p:pic>
    </p:spTree>
    <p:extLst>
      <p:ext uri="{BB962C8B-B14F-4D97-AF65-F5344CB8AC3E}">
        <p14:creationId xmlns:p14="http://schemas.microsoft.com/office/powerpoint/2010/main" val="677380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88640"/>
            <a:ext cx="6984775" cy="6516593"/>
          </a:xfrm>
        </p:spPr>
      </p:pic>
    </p:spTree>
    <p:extLst>
      <p:ext uri="{BB962C8B-B14F-4D97-AF65-F5344CB8AC3E}">
        <p14:creationId xmlns:p14="http://schemas.microsoft.com/office/powerpoint/2010/main" val="2853411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9098"/>
            <a:ext cx="6408712" cy="6719815"/>
          </a:xfrm>
        </p:spPr>
      </p:pic>
    </p:spTree>
    <p:extLst>
      <p:ext uri="{BB962C8B-B14F-4D97-AF65-F5344CB8AC3E}">
        <p14:creationId xmlns:p14="http://schemas.microsoft.com/office/powerpoint/2010/main" val="112747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-9865"/>
            <a:ext cx="6192687" cy="8881945"/>
          </a:xfrm>
        </p:spPr>
      </p:pic>
    </p:spTree>
    <p:extLst>
      <p:ext uri="{BB962C8B-B14F-4D97-AF65-F5344CB8AC3E}">
        <p14:creationId xmlns:p14="http://schemas.microsoft.com/office/powerpoint/2010/main" val="1857742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187624"/>
            <a:ext cx="7200800" cy="10486339"/>
          </a:xfrm>
        </p:spPr>
      </p:pic>
    </p:spTree>
    <p:extLst>
      <p:ext uri="{BB962C8B-B14F-4D97-AF65-F5344CB8AC3E}">
        <p14:creationId xmlns:p14="http://schemas.microsoft.com/office/powerpoint/2010/main" val="1354769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81817"/>
            <a:ext cx="6603276" cy="6741368"/>
          </a:xfrm>
        </p:spPr>
      </p:pic>
    </p:spTree>
    <p:extLst>
      <p:ext uri="{BB962C8B-B14F-4D97-AF65-F5344CB8AC3E}">
        <p14:creationId xmlns:p14="http://schemas.microsoft.com/office/powerpoint/2010/main" val="2275769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603448"/>
            <a:ext cx="6192687" cy="7555080"/>
          </a:xfrm>
        </p:spPr>
      </p:pic>
    </p:spTree>
    <p:extLst>
      <p:ext uri="{BB962C8B-B14F-4D97-AF65-F5344CB8AC3E}">
        <p14:creationId xmlns:p14="http://schemas.microsoft.com/office/powerpoint/2010/main" val="2747784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969" y="-74190"/>
            <a:ext cx="6527383" cy="8111702"/>
          </a:xfrm>
        </p:spPr>
      </p:pic>
    </p:spTree>
    <p:extLst>
      <p:ext uri="{BB962C8B-B14F-4D97-AF65-F5344CB8AC3E}">
        <p14:creationId xmlns:p14="http://schemas.microsoft.com/office/powerpoint/2010/main" val="1674629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92696"/>
            <a:ext cx="7263671" cy="6077272"/>
          </a:xfrm>
        </p:spPr>
      </p:pic>
    </p:spTree>
    <p:extLst>
      <p:ext uri="{BB962C8B-B14F-4D97-AF65-F5344CB8AC3E}">
        <p14:creationId xmlns:p14="http://schemas.microsoft.com/office/powerpoint/2010/main" val="4060050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6954"/>
            <a:ext cx="5544616" cy="6811046"/>
          </a:xfrm>
        </p:spPr>
      </p:pic>
    </p:spTree>
    <p:extLst>
      <p:ext uri="{BB962C8B-B14F-4D97-AF65-F5344CB8AC3E}">
        <p14:creationId xmlns:p14="http://schemas.microsoft.com/office/powerpoint/2010/main" val="2214586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459432"/>
            <a:ext cx="5544616" cy="7526344"/>
          </a:xfrm>
        </p:spPr>
      </p:pic>
    </p:spTree>
    <p:extLst>
      <p:ext uri="{BB962C8B-B14F-4D97-AF65-F5344CB8AC3E}">
        <p14:creationId xmlns:p14="http://schemas.microsoft.com/office/powerpoint/2010/main" val="3265163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18" y="188640"/>
            <a:ext cx="7416824" cy="7416824"/>
          </a:xfrm>
        </p:spPr>
      </p:pic>
    </p:spTree>
    <p:extLst>
      <p:ext uri="{BB962C8B-B14F-4D97-AF65-F5344CB8AC3E}">
        <p14:creationId xmlns:p14="http://schemas.microsoft.com/office/powerpoint/2010/main" val="1210542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396563" cy="7038998"/>
          </a:xfrm>
        </p:spPr>
      </p:pic>
    </p:spTree>
    <p:extLst>
      <p:ext uri="{BB962C8B-B14F-4D97-AF65-F5344CB8AC3E}">
        <p14:creationId xmlns:p14="http://schemas.microsoft.com/office/powerpoint/2010/main" val="3952161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127925"/>
            <a:ext cx="5419757" cy="6985925"/>
          </a:xfrm>
        </p:spPr>
      </p:pic>
    </p:spTree>
    <p:extLst>
      <p:ext uri="{BB962C8B-B14F-4D97-AF65-F5344CB8AC3E}">
        <p14:creationId xmlns:p14="http://schemas.microsoft.com/office/powerpoint/2010/main" val="29042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88640"/>
            <a:ext cx="6768752" cy="6768752"/>
          </a:xfrm>
        </p:spPr>
      </p:pic>
    </p:spTree>
    <p:extLst>
      <p:ext uri="{BB962C8B-B14F-4D97-AF65-F5344CB8AC3E}">
        <p14:creationId xmlns:p14="http://schemas.microsoft.com/office/powerpoint/2010/main" val="692768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88640"/>
            <a:ext cx="6365304" cy="6365304"/>
          </a:xfrm>
        </p:spPr>
      </p:pic>
    </p:spTree>
    <p:extLst>
      <p:ext uri="{BB962C8B-B14F-4D97-AF65-F5344CB8AC3E}">
        <p14:creationId xmlns:p14="http://schemas.microsoft.com/office/powerpoint/2010/main" val="1777766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88640"/>
            <a:ext cx="5205350" cy="6858000"/>
          </a:xfrm>
        </p:spPr>
      </p:pic>
    </p:spTree>
    <p:extLst>
      <p:ext uri="{BB962C8B-B14F-4D97-AF65-F5344CB8AC3E}">
        <p14:creationId xmlns:p14="http://schemas.microsoft.com/office/powerpoint/2010/main" val="1838630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6632"/>
            <a:ext cx="6264695" cy="7785254"/>
          </a:xfrm>
        </p:spPr>
      </p:pic>
    </p:spTree>
    <p:extLst>
      <p:ext uri="{BB962C8B-B14F-4D97-AF65-F5344CB8AC3E}">
        <p14:creationId xmlns:p14="http://schemas.microsoft.com/office/powerpoint/2010/main" val="797933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8153754" cy="4709120"/>
          </a:xfrm>
        </p:spPr>
      </p:pic>
    </p:spTree>
    <p:extLst>
      <p:ext uri="{BB962C8B-B14F-4D97-AF65-F5344CB8AC3E}">
        <p14:creationId xmlns:p14="http://schemas.microsoft.com/office/powerpoint/2010/main" val="2272712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-2259632"/>
            <a:ext cx="6264695" cy="9623334"/>
          </a:xfrm>
        </p:spPr>
      </p:pic>
    </p:spTree>
    <p:extLst>
      <p:ext uri="{BB962C8B-B14F-4D97-AF65-F5344CB8AC3E}">
        <p14:creationId xmlns:p14="http://schemas.microsoft.com/office/powerpoint/2010/main" val="836550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2331640"/>
            <a:ext cx="6264696" cy="9123114"/>
          </a:xfrm>
        </p:spPr>
      </p:pic>
    </p:spTree>
    <p:extLst>
      <p:ext uri="{BB962C8B-B14F-4D97-AF65-F5344CB8AC3E}">
        <p14:creationId xmlns:p14="http://schemas.microsoft.com/office/powerpoint/2010/main" val="267166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37" y="-432132"/>
            <a:ext cx="6989247" cy="8685668"/>
          </a:xfrm>
        </p:spPr>
      </p:pic>
    </p:spTree>
    <p:extLst>
      <p:ext uri="{BB962C8B-B14F-4D97-AF65-F5344CB8AC3E}">
        <p14:creationId xmlns:p14="http://schemas.microsoft.com/office/powerpoint/2010/main" val="1694964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6192688" cy="6946171"/>
          </a:xfrm>
        </p:spPr>
      </p:pic>
    </p:spTree>
    <p:extLst>
      <p:ext uri="{BB962C8B-B14F-4D97-AF65-F5344CB8AC3E}">
        <p14:creationId xmlns:p14="http://schemas.microsoft.com/office/powerpoint/2010/main" val="3710149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3806"/>
            <a:ext cx="6696744" cy="6696744"/>
          </a:xfrm>
        </p:spPr>
      </p:pic>
    </p:spTree>
    <p:extLst>
      <p:ext uri="{BB962C8B-B14F-4D97-AF65-F5344CB8AC3E}">
        <p14:creationId xmlns:p14="http://schemas.microsoft.com/office/powerpoint/2010/main" val="3890946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96752"/>
            <a:ext cx="6471926" cy="5369676"/>
          </a:xfrm>
        </p:spPr>
      </p:pic>
    </p:spTree>
    <p:extLst>
      <p:ext uri="{BB962C8B-B14F-4D97-AF65-F5344CB8AC3E}">
        <p14:creationId xmlns:p14="http://schemas.microsoft.com/office/powerpoint/2010/main" val="624386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6074"/>
            <a:ext cx="6061469" cy="6741368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6021288"/>
            <a:ext cx="802779" cy="65139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032020"/>
            <a:ext cx="1314706" cy="744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081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4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 N°16 - Perroquet34740</dc:title>
  <dc:creator>Perroquet34740</dc:creator>
  <cp:lastModifiedBy>Jean-louis</cp:lastModifiedBy>
  <cp:revision>3</cp:revision>
  <dcterms:created xsi:type="dcterms:W3CDTF">2022-01-16T19:06:23Z</dcterms:created>
  <dcterms:modified xsi:type="dcterms:W3CDTF">2022-01-16T19:36:49Z</dcterms:modified>
</cp:coreProperties>
</file>