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09" autoAdjust="0"/>
  </p:normalViewPr>
  <p:slideViewPr>
    <p:cSldViewPr>
      <p:cViewPr varScale="1">
        <p:scale>
          <a:sx n="80" d="100"/>
          <a:sy n="80" d="100"/>
        </p:scale>
        <p:origin x="-9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31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02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88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73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99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08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71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47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33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87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47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3A201-57FC-4F32-B674-8683390CE755}" type="datetimeFigureOut">
              <a:rPr lang="fr-FR" smtClean="0"/>
              <a:t>09/01/2022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64B11-6BC5-46A1-BEFF-202F57918A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3972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260648"/>
            <a:ext cx="934132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CITATIONS &amp; REFLEXIONS N°15</a:t>
            </a:r>
            <a:endParaRPr lang="fr-FR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733256"/>
            <a:ext cx="952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373" y="1916576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95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  <p:sndAc>
          <p:stSnd loop="1">
            <p:snd r:embed="rId2" name="Espagnole Guitare.wav"/>
          </p:stSnd>
        </p:sndAc>
      </p:transition>
    </mc:Choice>
    <mc:Fallback xmlns="">
      <p:transition spd="slow">
        <p:fade/>
        <p:sndAc>
          <p:stSnd loop="1">
            <p:snd r:embed="rId5" name="Espagnole Guitar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604" y="692696"/>
            <a:ext cx="6007444" cy="5904656"/>
          </a:xfrm>
        </p:spPr>
      </p:pic>
    </p:spTree>
    <p:extLst>
      <p:ext uri="{BB962C8B-B14F-4D97-AF65-F5344CB8AC3E}">
        <p14:creationId xmlns:p14="http://schemas.microsoft.com/office/powerpoint/2010/main" val="286185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620688"/>
            <a:ext cx="4988886" cy="6093296"/>
          </a:xfrm>
        </p:spPr>
      </p:pic>
    </p:spTree>
    <p:extLst>
      <p:ext uri="{BB962C8B-B14F-4D97-AF65-F5344CB8AC3E}">
        <p14:creationId xmlns:p14="http://schemas.microsoft.com/office/powerpoint/2010/main" val="1550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78307"/>
            <a:ext cx="5256584" cy="6765605"/>
          </a:xfrm>
        </p:spPr>
      </p:pic>
    </p:spTree>
    <p:extLst>
      <p:ext uri="{BB962C8B-B14F-4D97-AF65-F5344CB8AC3E}">
        <p14:creationId xmlns:p14="http://schemas.microsoft.com/office/powerpoint/2010/main" val="384426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88640"/>
            <a:ext cx="5040560" cy="7130066"/>
          </a:xfrm>
        </p:spPr>
      </p:pic>
    </p:spTree>
    <p:extLst>
      <p:ext uri="{BB962C8B-B14F-4D97-AF65-F5344CB8AC3E}">
        <p14:creationId xmlns:p14="http://schemas.microsoft.com/office/powerpoint/2010/main" val="123919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692696"/>
            <a:ext cx="5573216" cy="5573216"/>
          </a:xfrm>
        </p:spPr>
      </p:pic>
    </p:spTree>
    <p:extLst>
      <p:ext uri="{BB962C8B-B14F-4D97-AF65-F5344CB8AC3E}">
        <p14:creationId xmlns:p14="http://schemas.microsoft.com/office/powerpoint/2010/main" val="51467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071775" cy="5933256"/>
          </a:xfrm>
        </p:spPr>
      </p:pic>
    </p:spTree>
    <p:extLst>
      <p:ext uri="{BB962C8B-B14F-4D97-AF65-F5344CB8AC3E}">
        <p14:creationId xmlns:p14="http://schemas.microsoft.com/office/powerpoint/2010/main" val="316969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92696"/>
            <a:ext cx="6813587" cy="5702151"/>
          </a:xfrm>
        </p:spPr>
      </p:pic>
    </p:spTree>
    <p:extLst>
      <p:ext uri="{BB962C8B-B14F-4D97-AF65-F5344CB8AC3E}">
        <p14:creationId xmlns:p14="http://schemas.microsoft.com/office/powerpoint/2010/main" val="98676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60002"/>
            <a:ext cx="6473928" cy="6264696"/>
          </a:xfrm>
        </p:spPr>
      </p:pic>
    </p:spTree>
    <p:extLst>
      <p:ext uri="{BB962C8B-B14F-4D97-AF65-F5344CB8AC3E}">
        <p14:creationId xmlns:p14="http://schemas.microsoft.com/office/powerpoint/2010/main" val="163233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6632"/>
            <a:ext cx="4680520" cy="7020781"/>
          </a:xfrm>
        </p:spPr>
      </p:pic>
    </p:spTree>
    <p:extLst>
      <p:ext uri="{BB962C8B-B14F-4D97-AF65-F5344CB8AC3E}">
        <p14:creationId xmlns:p14="http://schemas.microsoft.com/office/powerpoint/2010/main" val="373536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4680520" cy="6869510"/>
          </a:xfrm>
        </p:spPr>
      </p:pic>
    </p:spTree>
    <p:extLst>
      <p:ext uri="{BB962C8B-B14F-4D97-AF65-F5344CB8AC3E}">
        <p14:creationId xmlns:p14="http://schemas.microsoft.com/office/powerpoint/2010/main" val="353001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811"/>
            <a:ext cx="5328591" cy="6878544"/>
          </a:xfrm>
        </p:spPr>
      </p:pic>
    </p:spTree>
    <p:extLst>
      <p:ext uri="{BB962C8B-B14F-4D97-AF65-F5344CB8AC3E}">
        <p14:creationId xmlns:p14="http://schemas.microsoft.com/office/powerpoint/2010/main" val="354821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20688"/>
            <a:ext cx="6875845" cy="5764250"/>
          </a:xfrm>
        </p:spPr>
      </p:pic>
    </p:spTree>
    <p:extLst>
      <p:ext uri="{BB962C8B-B14F-4D97-AF65-F5344CB8AC3E}">
        <p14:creationId xmlns:p14="http://schemas.microsoft.com/office/powerpoint/2010/main" val="28574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151413" cy="6151413"/>
          </a:xfrm>
        </p:spPr>
      </p:pic>
    </p:spTree>
    <p:extLst>
      <p:ext uri="{BB962C8B-B14F-4D97-AF65-F5344CB8AC3E}">
        <p14:creationId xmlns:p14="http://schemas.microsoft.com/office/powerpoint/2010/main" val="278284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6632"/>
            <a:ext cx="6511453" cy="6511453"/>
          </a:xfrm>
        </p:spPr>
      </p:pic>
    </p:spTree>
    <p:extLst>
      <p:ext uri="{BB962C8B-B14F-4D97-AF65-F5344CB8AC3E}">
        <p14:creationId xmlns:p14="http://schemas.microsoft.com/office/powerpoint/2010/main" val="297237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07249"/>
            <a:ext cx="5400600" cy="6750751"/>
          </a:xfrm>
        </p:spPr>
      </p:pic>
    </p:spTree>
    <p:extLst>
      <p:ext uri="{BB962C8B-B14F-4D97-AF65-F5344CB8AC3E}">
        <p14:creationId xmlns:p14="http://schemas.microsoft.com/office/powerpoint/2010/main" val="1905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10220"/>
            <a:ext cx="5349384" cy="6647780"/>
          </a:xfrm>
        </p:spPr>
      </p:pic>
    </p:spTree>
    <p:extLst>
      <p:ext uri="{BB962C8B-B14F-4D97-AF65-F5344CB8AC3E}">
        <p14:creationId xmlns:p14="http://schemas.microsoft.com/office/powerpoint/2010/main" val="4048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48680"/>
            <a:ext cx="5921996" cy="5933256"/>
          </a:xfrm>
        </p:spPr>
      </p:pic>
    </p:spTree>
    <p:extLst>
      <p:ext uri="{BB962C8B-B14F-4D97-AF65-F5344CB8AC3E}">
        <p14:creationId xmlns:p14="http://schemas.microsoft.com/office/powerpoint/2010/main" val="162472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4664"/>
            <a:ext cx="6668254" cy="6221288"/>
          </a:xfrm>
        </p:spPr>
      </p:pic>
    </p:spTree>
    <p:extLst>
      <p:ext uri="{BB962C8B-B14F-4D97-AF65-F5344CB8AC3E}">
        <p14:creationId xmlns:p14="http://schemas.microsoft.com/office/powerpoint/2010/main" val="357496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80728"/>
            <a:ext cx="6904825" cy="5357192"/>
          </a:xfrm>
        </p:spPr>
      </p:pic>
    </p:spTree>
    <p:extLst>
      <p:ext uri="{BB962C8B-B14F-4D97-AF65-F5344CB8AC3E}">
        <p14:creationId xmlns:p14="http://schemas.microsoft.com/office/powerpoint/2010/main" val="334731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1457"/>
            <a:ext cx="5258732" cy="6828355"/>
          </a:xfrm>
        </p:spPr>
      </p:pic>
    </p:spTree>
    <p:extLst>
      <p:ext uri="{BB962C8B-B14F-4D97-AF65-F5344CB8AC3E}">
        <p14:creationId xmlns:p14="http://schemas.microsoft.com/office/powerpoint/2010/main" val="63791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6632"/>
            <a:ext cx="5878344" cy="6593580"/>
          </a:xfrm>
        </p:spPr>
      </p:pic>
    </p:spTree>
    <p:extLst>
      <p:ext uri="{BB962C8B-B14F-4D97-AF65-F5344CB8AC3E}">
        <p14:creationId xmlns:p14="http://schemas.microsoft.com/office/powerpoint/2010/main" val="299521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6352769" cy="6437312"/>
          </a:xfrm>
        </p:spPr>
      </p:pic>
    </p:spTree>
    <p:extLst>
      <p:ext uri="{BB962C8B-B14F-4D97-AF65-F5344CB8AC3E}">
        <p14:creationId xmlns:p14="http://schemas.microsoft.com/office/powerpoint/2010/main" val="290382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7821280" cy="4996929"/>
          </a:xfrm>
        </p:spPr>
      </p:pic>
    </p:spTree>
    <p:extLst>
      <p:ext uri="{BB962C8B-B14F-4D97-AF65-F5344CB8AC3E}">
        <p14:creationId xmlns:p14="http://schemas.microsoft.com/office/powerpoint/2010/main" val="341532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0863"/>
            <a:ext cx="5040560" cy="6727137"/>
          </a:xfrm>
        </p:spPr>
      </p:pic>
    </p:spTree>
    <p:extLst>
      <p:ext uri="{BB962C8B-B14F-4D97-AF65-F5344CB8AC3E}">
        <p14:creationId xmlns:p14="http://schemas.microsoft.com/office/powerpoint/2010/main" val="20686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620688"/>
            <a:ext cx="5719365" cy="5719365"/>
          </a:xfrm>
        </p:spPr>
      </p:pic>
    </p:spTree>
    <p:extLst>
      <p:ext uri="{BB962C8B-B14F-4D97-AF65-F5344CB8AC3E}">
        <p14:creationId xmlns:p14="http://schemas.microsoft.com/office/powerpoint/2010/main" val="12422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2696"/>
            <a:ext cx="6020378" cy="5986042"/>
          </a:xfrm>
        </p:spPr>
      </p:pic>
    </p:spTree>
    <p:extLst>
      <p:ext uri="{BB962C8B-B14F-4D97-AF65-F5344CB8AC3E}">
        <p14:creationId xmlns:p14="http://schemas.microsoft.com/office/powerpoint/2010/main" val="420658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620688"/>
            <a:ext cx="6007397" cy="6007397"/>
          </a:xfrm>
        </p:spPr>
      </p:pic>
    </p:spTree>
    <p:extLst>
      <p:ext uri="{BB962C8B-B14F-4D97-AF65-F5344CB8AC3E}">
        <p14:creationId xmlns:p14="http://schemas.microsoft.com/office/powerpoint/2010/main" val="421498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6632"/>
            <a:ext cx="6048672" cy="7560841"/>
          </a:xfrm>
        </p:spPr>
      </p:pic>
    </p:spTree>
    <p:extLst>
      <p:ext uri="{BB962C8B-B14F-4D97-AF65-F5344CB8AC3E}">
        <p14:creationId xmlns:p14="http://schemas.microsoft.com/office/powerpoint/2010/main" val="96289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1928"/>
            <a:ext cx="5412385" cy="672607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58924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877272"/>
            <a:ext cx="1386714" cy="78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4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N°15 - Perroquet34740</dc:title>
  <dc:creator>Perroquet34740</dc:creator>
  <cp:lastModifiedBy>Jean-louis</cp:lastModifiedBy>
  <cp:revision>3</cp:revision>
  <dcterms:created xsi:type="dcterms:W3CDTF">2021-12-31T14:00:38Z</dcterms:created>
  <dcterms:modified xsi:type="dcterms:W3CDTF">2022-01-09T19:27:38Z</dcterms:modified>
</cp:coreProperties>
</file>