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5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91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92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64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27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24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372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96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96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0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6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C0A6F-7B15-4EA9-954D-7A933A0ADEAF}" type="datetimeFigureOut">
              <a:rPr lang="fr-FR" smtClean="0"/>
              <a:t>29/12/2021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31040-BB18-4C70-808B-0BE8BA8AED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17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40768"/>
            <a:ext cx="6096000" cy="49911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16632"/>
            <a:ext cx="90816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smtClean="0">
                <a:ln/>
                <a:solidFill>
                  <a:schemeClr val="accent3"/>
                </a:solidFill>
                <a:effectLst/>
              </a:rPr>
              <a:t>CITATIONS &amp; REFLEXIONS </a:t>
            </a:r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N°13 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517232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80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  <p:sndAc>
          <p:stSnd loop="1">
            <p:snd r:embed="rId2" name="Musique Guitare 2.wav"/>
          </p:stSnd>
        </p:sndAc>
      </p:transition>
    </mc:Choice>
    <mc:Fallback xmlns="">
      <p:transition spd="slow">
        <p:fade/>
        <p:sndAc>
          <p:stSnd loop="1">
            <p:snd r:embed="rId5" name="Musique Guitare 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99" y="116632"/>
            <a:ext cx="5463073" cy="6789064"/>
          </a:xfrm>
        </p:spPr>
      </p:pic>
    </p:spTree>
    <p:extLst>
      <p:ext uri="{BB962C8B-B14F-4D97-AF65-F5344CB8AC3E}">
        <p14:creationId xmlns:p14="http://schemas.microsoft.com/office/powerpoint/2010/main" val="263851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64704"/>
            <a:ext cx="5604298" cy="5721499"/>
          </a:xfrm>
        </p:spPr>
      </p:pic>
    </p:spTree>
    <p:extLst>
      <p:ext uri="{BB962C8B-B14F-4D97-AF65-F5344CB8AC3E}">
        <p14:creationId xmlns:p14="http://schemas.microsoft.com/office/powerpoint/2010/main" val="196905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81281"/>
            <a:ext cx="5764367" cy="6808307"/>
          </a:xfrm>
        </p:spPr>
      </p:pic>
    </p:spTree>
    <p:extLst>
      <p:ext uri="{BB962C8B-B14F-4D97-AF65-F5344CB8AC3E}">
        <p14:creationId xmlns:p14="http://schemas.microsoft.com/office/powerpoint/2010/main" val="402586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54" y="0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327857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0621"/>
            <a:ext cx="5599179" cy="6864895"/>
          </a:xfrm>
        </p:spPr>
      </p:pic>
    </p:spTree>
    <p:extLst>
      <p:ext uri="{BB962C8B-B14F-4D97-AF65-F5344CB8AC3E}">
        <p14:creationId xmlns:p14="http://schemas.microsoft.com/office/powerpoint/2010/main" val="25968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48680"/>
            <a:ext cx="5937523" cy="5937523"/>
          </a:xfrm>
        </p:spPr>
      </p:pic>
    </p:spTree>
    <p:extLst>
      <p:ext uri="{BB962C8B-B14F-4D97-AF65-F5344CB8AC3E}">
        <p14:creationId xmlns:p14="http://schemas.microsoft.com/office/powerpoint/2010/main" val="8503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9248"/>
            <a:ext cx="4320479" cy="6801059"/>
          </a:xfrm>
        </p:spPr>
      </p:pic>
    </p:spTree>
    <p:extLst>
      <p:ext uri="{BB962C8B-B14F-4D97-AF65-F5344CB8AC3E}">
        <p14:creationId xmlns:p14="http://schemas.microsoft.com/office/powerpoint/2010/main" val="177921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594829"/>
            <a:ext cx="4968552" cy="7452829"/>
          </a:xfrm>
        </p:spPr>
      </p:pic>
    </p:spTree>
    <p:extLst>
      <p:ext uri="{BB962C8B-B14F-4D97-AF65-F5344CB8AC3E}">
        <p14:creationId xmlns:p14="http://schemas.microsoft.com/office/powerpoint/2010/main" val="205456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492199" cy="6865249"/>
          </a:xfrm>
        </p:spPr>
      </p:pic>
    </p:spTree>
    <p:extLst>
      <p:ext uri="{BB962C8B-B14F-4D97-AF65-F5344CB8AC3E}">
        <p14:creationId xmlns:p14="http://schemas.microsoft.com/office/powerpoint/2010/main" val="92351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7249"/>
            <a:ext cx="5492199" cy="6865249"/>
          </a:xfrm>
        </p:spPr>
      </p:pic>
    </p:spTree>
    <p:extLst>
      <p:ext uri="{BB962C8B-B14F-4D97-AF65-F5344CB8AC3E}">
        <p14:creationId xmlns:p14="http://schemas.microsoft.com/office/powerpoint/2010/main" val="99315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98715"/>
            <a:ext cx="5934962" cy="6968646"/>
          </a:xfrm>
        </p:spPr>
      </p:pic>
    </p:spTree>
    <p:extLst>
      <p:ext uri="{BB962C8B-B14F-4D97-AF65-F5344CB8AC3E}">
        <p14:creationId xmlns:p14="http://schemas.microsoft.com/office/powerpoint/2010/main" val="63654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6632"/>
            <a:ext cx="6764537" cy="6597352"/>
          </a:xfrm>
        </p:spPr>
      </p:pic>
    </p:spTree>
    <p:extLst>
      <p:ext uri="{BB962C8B-B14F-4D97-AF65-F5344CB8AC3E}">
        <p14:creationId xmlns:p14="http://schemas.microsoft.com/office/powerpoint/2010/main" val="339614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1367"/>
            <a:ext cx="6743501" cy="6743501"/>
          </a:xfrm>
        </p:spPr>
      </p:pic>
    </p:spTree>
    <p:extLst>
      <p:ext uri="{BB962C8B-B14F-4D97-AF65-F5344CB8AC3E}">
        <p14:creationId xmlns:p14="http://schemas.microsoft.com/office/powerpoint/2010/main" val="288873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5853"/>
            <a:ext cx="4896544" cy="6926350"/>
          </a:xfrm>
        </p:spPr>
      </p:pic>
    </p:spTree>
    <p:extLst>
      <p:ext uri="{BB962C8B-B14F-4D97-AF65-F5344CB8AC3E}">
        <p14:creationId xmlns:p14="http://schemas.microsoft.com/office/powerpoint/2010/main" val="109197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897880" cy="6858000"/>
          </a:xfrm>
        </p:spPr>
      </p:pic>
    </p:spTree>
    <p:extLst>
      <p:ext uri="{BB962C8B-B14F-4D97-AF65-F5344CB8AC3E}">
        <p14:creationId xmlns:p14="http://schemas.microsoft.com/office/powerpoint/2010/main" val="260510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979"/>
            <a:ext cx="6173852" cy="6795933"/>
          </a:xfrm>
        </p:spPr>
      </p:pic>
    </p:spTree>
    <p:extLst>
      <p:ext uri="{BB962C8B-B14F-4D97-AF65-F5344CB8AC3E}">
        <p14:creationId xmlns:p14="http://schemas.microsoft.com/office/powerpoint/2010/main" val="236621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52736"/>
            <a:ext cx="8016056" cy="4824983"/>
          </a:xfrm>
        </p:spPr>
      </p:pic>
    </p:spTree>
    <p:extLst>
      <p:ext uri="{BB962C8B-B14F-4D97-AF65-F5344CB8AC3E}">
        <p14:creationId xmlns:p14="http://schemas.microsoft.com/office/powerpoint/2010/main" val="147557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96752"/>
            <a:ext cx="6390101" cy="4949304"/>
          </a:xfrm>
        </p:spPr>
      </p:pic>
    </p:spTree>
    <p:extLst>
      <p:ext uri="{BB962C8B-B14F-4D97-AF65-F5344CB8AC3E}">
        <p14:creationId xmlns:p14="http://schemas.microsoft.com/office/powerpoint/2010/main" val="25334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1384778"/>
            <a:ext cx="5544616" cy="9855926"/>
          </a:xfrm>
        </p:spPr>
      </p:pic>
    </p:spTree>
    <p:extLst>
      <p:ext uri="{BB962C8B-B14F-4D97-AF65-F5344CB8AC3E}">
        <p14:creationId xmlns:p14="http://schemas.microsoft.com/office/powerpoint/2010/main" val="28340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82574"/>
            <a:ext cx="5424694" cy="6741368"/>
          </a:xfrm>
        </p:spPr>
      </p:pic>
    </p:spTree>
    <p:extLst>
      <p:ext uri="{BB962C8B-B14F-4D97-AF65-F5344CB8AC3E}">
        <p14:creationId xmlns:p14="http://schemas.microsoft.com/office/powerpoint/2010/main" val="10456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5803527" cy="6973060"/>
          </a:xfrm>
        </p:spPr>
      </p:pic>
    </p:spTree>
    <p:extLst>
      <p:ext uri="{BB962C8B-B14F-4D97-AF65-F5344CB8AC3E}">
        <p14:creationId xmlns:p14="http://schemas.microsoft.com/office/powerpoint/2010/main" val="267228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144" y="82761"/>
            <a:ext cx="5420191" cy="6775239"/>
          </a:xfrm>
        </p:spPr>
      </p:pic>
    </p:spTree>
    <p:extLst>
      <p:ext uri="{BB962C8B-B14F-4D97-AF65-F5344CB8AC3E}">
        <p14:creationId xmlns:p14="http://schemas.microsoft.com/office/powerpoint/2010/main" val="366677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7879364" cy="6192688"/>
          </a:xfrm>
        </p:spPr>
      </p:pic>
    </p:spTree>
    <p:extLst>
      <p:ext uri="{BB962C8B-B14F-4D97-AF65-F5344CB8AC3E}">
        <p14:creationId xmlns:p14="http://schemas.microsoft.com/office/powerpoint/2010/main" val="148440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07" y="0"/>
            <a:ext cx="5518546" cy="6858000"/>
          </a:xfrm>
        </p:spPr>
      </p:pic>
    </p:spTree>
    <p:extLst>
      <p:ext uri="{BB962C8B-B14F-4D97-AF65-F5344CB8AC3E}">
        <p14:creationId xmlns:p14="http://schemas.microsoft.com/office/powerpoint/2010/main" val="173625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6009531" cy="6009531"/>
          </a:xfrm>
        </p:spPr>
      </p:pic>
    </p:spTree>
    <p:extLst>
      <p:ext uri="{BB962C8B-B14F-4D97-AF65-F5344CB8AC3E}">
        <p14:creationId xmlns:p14="http://schemas.microsoft.com/office/powerpoint/2010/main" val="57885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8152"/>
            <a:ext cx="5472608" cy="6776719"/>
          </a:xfrm>
        </p:spPr>
      </p:pic>
    </p:spTree>
    <p:extLst>
      <p:ext uri="{BB962C8B-B14F-4D97-AF65-F5344CB8AC3E}">
        <p14:creationId xmlns:p14="http://schemas.microsoft.com/office/powerpoint/2010/main" val="64340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883"/>
            <a:ext cx="6633450" cy="6709117"/>
          </a:xfrm>
        </p:spPr>
      </p:pic>
    </p:spTree>
    <p:extLst>
      <p:ext uri="{BB962C8B-B14F-4D97-AF65-F5344CB8AC3E}">
        <p14:creationId xmlns:p14="http://schemas.microsoft.com/office/powerpoint/2010/main" val="312481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451202" cy="6451202"/>
          </a:xfrm>
        </p:spPr>
      </p:pic>
    </p:spTree>
    <p:extLst>
      <p:ext uri="{BB962C8B-B14F-4D97-AF65-F5344CB8AC3E}">
        <p14:creationId xmlns:p14="http://schemas.microsoft.com/office/powerpoint/2010/main" val="368984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6632"/>
            <a:ext cx="5330841" cy="662473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661248"/>
            <a:ext cx="1018803" cy="8266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28968"/>
            <a:ext cx="1502584" cy="85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2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N°13 - Perroquet34740</dc:title>
  <dc:creator>Perroquet34740</dc:creator>
  <cp:lastModifiedBy>Jean-louis</cp:lastModifiedBy>
  <cp:revision>4</cp:revision>
  <dcterms:created xsi:type="dcterms:W3CDTF">2021-12-24T16:59:13Z</dcterms:created>
  <dcterms:modified xsi:type="dcterms:W3CDTF">2021-12-29T09:29:39Z</dcterms:modified>
</cp:coreProperties>
</file>