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71" r:id="rId7"/>
    <p:sldId id="261" r:id="rId8"/>
    <p:sldId id="262" r:id="rId9"/>
    <p:sldId id="263" r:id="rId10"/>
    <p:sldId id="264" r:id="rId11"/>
    <p:sldId id="272" r:id="rId12"/>
    <p:sldId id="265" r:id="rId13"/>
    <p:sldId id="266" r:id="rId14"/>
    <p:sldId id="267" r:id="rId15"/>
    <p:sldId id="268" r:id="rId16"/>
    <p:sldId id="269" r:id="rId17"/>
    <p:sldId id="270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74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077CF-A1A4-4655-90C4-E636A9692FC7}" type="datetimeFigureOut">
              <a:rPr lang="fr-FR" smtClean="0"/>
              <a:t>12/12/2021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D1491-EF54-49F9-AB36-A4785F96F4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43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077CF-A1A4-4655-90C4-E636A9692FC7}" type="datetimeFigureOut">
              <a:rPr lang="fr-FR" smtClean="0"/>
              <a:t>12/12/2021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D1491-EF54-49F9-AB36-A4785F96F4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592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077CF-A1A4-4655-90C4-E636A9692FC7}" type="datetimeFigureOut">
              <a:rPr lang="fr-FR" smtClean="0"/>
              <a:t>12/12/2021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D1491-EF54-49F9-AB36-A4785F96F4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774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077CF-A1A4-4655-90C4-E636A9692FC7}" type="datetimeFigureOut">
              <a:rPr lang="fr-FR" smtClean="0"/>
              <a:t>12/12/2021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D1491-EF54-49F9-AB36-A4785F96F4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37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077CF-A1A4-4655-90C4-E636A9692FC7}" type="datetimeFigureOut">
              <a:rPr lang="fr-FR" smtClean="0"/>
              <a:t>12/12/2021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D1491-EF54-49F9-AB36-A4785F96F4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40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077CF-A1A4-4655-90C4-E636A9692FC7}" type="datetimeFigureOut">
              <a:rPr lang="fr-FR" smtClean="0"/>
              <a:t>12/12/2021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D1491-EF54-49F9-AB36-A4785F96F4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203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077CF-A1A4-4655-90C4-E636A9692FC7}" type="datetimeFigureOut">
              <a:rPr lang="fr-FR" smtClean="0"/>
              <a:t>12/12/2021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D1491-EF54-49F9-AB36-A4785F96F4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56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077CF-A1A4-4655-90C4-E636A9692FC7}" type="datetimeFigureOut">
              <a:rPr lang="fr-FR" smtClean="0"/>
              <a:t>12/12/2021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D1491-EF54-49F9-AB36-A4785F96F4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9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077CF-A1A4-4655-90C4-E636A9692FC7}" type="datetimeFigureOut">
              <a:rPr lang="fr-FR" smtClean="0"/>
              <a:t>12/12/2021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D1491-EF54-49F9-AB36-A4785F96F4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09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077CF-A1A4-4655-90C4-E636A9692FC7}" type="datetimeFigureOut">
              <a:rPr lang="fr-FR" smtClean="0"/>
              <a:t>12/12/2021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D1491-EF54-49F9-AB36-A4785F96F4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93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077CF-A1A4-4655-90C4-E636A9692FC7}" type="datetimeFigureOut">
              <a:rPr lang="fr-FR" smtClean="0"/>
              <a:t>12/12/2021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D1491-EF54-49F9-AB36-A4785F96F4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20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077CF-A1A4-4655-90C4-E636A9692FC7}" type="datetimeFigureOut">
              <a:rPr lang="fr-FR" smtClean="0"/>
              <a:t>12/12/2021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D1491-EF54-49F9-AB36-A4785F96F4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8476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412776"/>
            <a:ext cx="6309359" cy="5257800"/>
          </a:xfrm>
        </p:spPr>
      </p:pic>
      <p:sp>
        <p:nvSpPr>
          <p:cNvPr id="5" name="Rectangle 4"/>
          <p:cNvSpPr/>
          <p:nvPr/>
        </p:nvSpPr>
        <p:spPr>
          <a:xfrm>
            <a:off x="-396552" y="188640"/>
            <a:ext cx="912713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CITATIONS &amp; REFLEXIONS N°10</a:t>
            </a:r>
            <a:endParaRPr lang="fr-FR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716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  <p:sndAc>
          <p:stSnd loop="1">
            <p:snd r:embed="rId2" name="Musique Guitare 2.wav"/>
          </p:stSnd>
        </p:sndAc>
      </p:transition>
    </mc:Choice>
    <mc:Fallback xmlns="">
      <p:transition spd="slow">
        <p:fade/>
        <p:sndAc>
          <p:stSnd loop="1">
            <p:snd r:embed="rId4" name="Musique Guitare 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00" y="952500"/>
            <a:ext cx="52578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81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04664"/>
            <a:ext cx="5539081" cy="6234099"/>
          </a:xfrm>
        </p:spPr>
      </p:pic>
    </p:spTree>
    <p:extLst>
      <p:ext uri="{BB962C8B-B14F-4D97-AF65-F5344CB8AC3E}">
        <p14:creationId xmlns:p14="http://schemas.microsoft.com/office/powerpoint/2010/main" val="318216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10243"/>
            <a:ext cx="5328592" cy="6647757"/>
          </a:xfrm>
        </p:spPr>
      </p:pic>
    </p:spTree>
    <p:extLst>
      <p:ext uri="{BB962C8B-B14F-4D97-AF65-F5344CB8AC3E}">
        <p14:creationId xmlns:p14="http://schemas.microsoft.com/office/powerpoint/2010/main" val="114275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60648"/>
            <a:ext cx="5330298" cy="6662874"/>
          </a:xfrm>
        </p:spPr>
      </p:pic>
    </p:spTree>
    <p:extLst>
      <p:ext uri="{BB962C8B-B14F-4D97-AF65-F5344CB8AC3E}">
        <p14:creationId xmlns:p14="http://schemas.microsoft.com/office/powerpoint/2010/main" val="149903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05272"/>
            <a:ext cx="6067340" cy="6552728"/>
          </a:xfrm>
        </p:spPr>
      </p:pic>
    </p:spTree>
    <p:extLst>
      <p:ext uri="{BB962C8B-B14F-4D97-AF65-F5344CB8AC3E}">
        <p14:creationId xmlns:p14="http://schemas.microsoft.com/office/powerpoint/2010/main" val="336820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16632"/>
            <a:ext cx="5272898" cy="6552728"/>
          </a:xfrm>
        </p:spPr>
      </p:pic>
    </p:spTree>
    <p:extLst>
      <p:ext uri="{BB962C8B-B14F-4D97-AF65-F5344CB8AC3E}">
        <p14:creationId xmlns:p14="http://schemas.microsoft.com/office/powerpoint/2010/main" val="139672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60648"/>
            <a:ext cx="5184576" cy="6480720"/>
          </a:xfrm>
        </p:spPr>
      </p:pic>
    </p:spTree>
    <p:extLst>
      <p:ext uri="{BB962C8B-B14F-4D97-AF65-F5344CB8AC3E}">
        <p14:creationId xmlns:p14="http://schemas.microsoft.com/office/powerpoint/2010/main" val="167316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88640"/>
            <a:ext cx="5200684" cy="6500856"/>
          </a:xfrm>
        </p:spPr>
      </p:pic>
    </p:spTree>
    <p:extLst>
      <p:ext uri="{BB962C8B-B14F-4D97-AF65-F5344CB8AC3E}">
        <p14:creationId xmlns:p14="http://schemas.microsoft.com/office/powerpoint/2010/main" val="55094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16632"/>
            <a:ext cx="5617805" cy="6741368"/>
          </a:xfrm>
        </p:spPr>
      </p:pic>
    </p:spTree>
    <p:extLst>
      <p:ext uri="{BB962C8B-B14F-4D97-AF65-F5344CB8AC3E}">
        <p14:creationId xmlns:p14="http://schemas.microsoft.com/office/powerpoint/2010/main" val="73055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24744"/>
            <a:ext cx="8352536" cy="4699173"/>
          </a:xfrm>
        </p:spPr>
      </p:pic>
    </p:spTree>
    <p:extLst>
      <p:ext uri="{BB962C8B-B14F-4D97-AF65-F5344CB8AC3E}">
        <p14:creationId xmlns:p14="http://schemas.microsoft.com/office/powerpoint/2010/main" val="6640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04664"/>
            <a:ext cx="5378417" cy="6302833"/>
          </a:xfrm>
        </p:spPr>
      </p:pic>
    </p:spTree>
    <p:extLst>
      <p:ext uri="{BB962C8B-B14F-4D97-AF65-F5344CB8AC3E}">
        <p14:creationId xmlns:p14="http://schemas.microsoft.com/office/powerpoint/2010/main" val="416549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4623" cy="6149280"/>
          </a:xfrm>
        </p:spPr>
      </p:pic>
    </p:spTree>
    <p:extLst>
      <p:ext uri="{BB962C8B-B14F-4D97-AF65-F5344CB8AC3E}">
        <p14:creationId xmlns:p14="http://schemas.microsoft.com/office/powerpoint/2010/main" val="36392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32102"/>
            <a:ext cx="5272897" cy="6552728"/>
          </a:xfrm>
        </p:spPr>
      </p:pic>
    </p:spTree>
    <p:extLst>
      <p:ext uri="{BB962C8B-B14F-4D97-AF65-F5344CB8AC3E}">
        <p14:creationId xmlns:p14="http://schemas.microsoft.com/office/powerpoint/2010/main" val="239468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548680"/>
            <a:ext cx="5717232" cy="5717232"/>
          </a:xfrm>
        </p:spPr>
      </p:pic>
    </p:spTree>
    <p:extLst>
      <p:ext uri="{BB962C8B-B14F-4D97-AF65-F5344CB8AC3E}">
        <p14:creationId xmlns:p14="http://schemas.microsoft.com/office/powerpoint/2010/main" val="388013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76672"/>
            <a:ext cx="5645224" cy="5645224"/>
          </a:xfrm>
        </p:spPr>
      </p:pic>
    </p:spTree>
    <p:extLst>
      <p:ext uri="{BB962C8B-B14F-4D97-AF65-F5344CB8AC3E}">
        <p14:creationId xmlns:p14="http://schemas.microsoft.com/office/powerpoint/2010/main" val="162297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052736"/>
            <a:ext cx="7748065" cy="5289451"/>
          </a:xfrm>
        </p:spPr>
      </p:pic>
    </p:spTree>
    <p:extLst>
      <p:ext uri="{BB962C8B-B14F-4D97-AF65-F5344CB8AC3E}">
        <p14:creationId xmlns:p14="http://schemas.microsoft.com/office/powerpoint/2010/main" val="202793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32656"/>
            <a:ext cx="6699757" cy="6381328"/>
          </a:xfrm>
        </p:spPr>
      </p:pic>
    </p:spTree>
    <p:extLst>
      <p:ext uri="{BB962C8B-B14F-4D97-AF65-F5344CB8AC3E}">
        <p14:creationId xmlns:p14="http://schemas.microsoft.com/office/powerpoint/2010/main" val="41268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18278"/>
            <a:ext cx="5328592" cy="6739722"/>
          </a:xfrm>
        </p:spPr>
      </p:pic>
    </p:spTree>
    <p:extLst>
      <p:ext uri="{BB962C8B-B14F-4D97-AF65-F5344CB8AC3E}">
        <p14:creationId xmlns:p14="http://schemas.microsoft.com/office/powerpoint/2010/main" val="3214587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60648"/>
            <a:ext cx="6365304" cy="6365304"/>
          </a:xfrm>
        </p:spPr>
      </p:pic>
    </p:spTree>
    <p:extLst>
      <p:ext uri="{BB962C8B-B14F-4D97-AF65-F5344CB8AC3E}">
        <p14:creationId xmlns:p14="http://schemas.microsoft.com/office/powerpoint/2010/main" val="279678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76672"/>
            <a:ext cx="5933256" cy="5933256"/>
          </a:xfrm>
        </p:spPr>
      </p:pic>
    </p:spTree>
    <p:extLst>
      <p:ext uri="{BB962C8B-B14F-4D97-AF65-F5344CB8AC3E}">
        <p14:creationId xmlns:p14="http://schemas.microsoft.com/office/powerpoint/2010/main" val="24097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32656"/>
            <a:ext cx="5371410" cy="6525344"/>
          </a:xfrm>
        </p:spPr>
      </p:pic>
    </p:spTree>
    <p:extLst>
      <p:ext uri="{BB962C8B-B14F-4D97-AF65-F5344CB8AC3E}">
        <p14:creationId xmlns:p14="http://schemas.microsoft.com/office/powerpoint/2010/main" val="3411731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32656"/>
            <a:ext cx="6365304" cy="6365304"/>
          </a:xfrm>
        </p:spPr>
      </p:pic>
    </p:spTree>
    <p:extLst>
      <p:ext uri="{BB962C8B-B14F-4D97-AF65-F5344CB8AC3E}">
        <p14:creationId xmlns:p14="http://schemas.microsoft.com/office/powerpoint/2010/main" val="224185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5368"/>
            <a:ext cx="6293296" cy="6293296"/>
          </a:xfrm>
        </p:spPr>
      </p:pic>
    </p:spTree>
    <p:extLst>
      <p:ext uri="{BB962C8B-B14F-4D97-AF65-F5344CB8AC3E}">
        <p14:creationId xmlns:p14="http://schemas.microsoft.com/office/powerpoint/2010/main" val="202162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908720"/>
            <a:ext cx="6327391" cy="5357192"/>
          </a:xfrm>
        </p:spPr>
      </p:pic>
    </p:spTree>
    <p:extLst>
      <p:ext uri="{BB962C8B-B14F-4D97-AF65-F5344CB8AC3E}">
        <p14:creationId xmlns:p14="http://schemas.microsoft.com/office/powerpoint/2010/main" val="77691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4664"/>
            <a:ext cx="6005264" cy="6005264"/>
          </a:xfrm>
        </p:spPr>
      </p:pic>
    </p:spTree>
    <p:extLst>
      <p:ext uri="{BB962C8B-B14F-4D97-AF65-F5344CB8AC3E}">
        <p14:creationId xmlns:p14="http://schemas.microsoft.com/office/powerpoint/2010/main" val="259195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147448"/>
            <a:ext cx="5256584" cy="7005448"/>
          </a:xfrm>
        </p:spPr>
      </p:pic>
    </p:spTree>
    <p:extLst>
      <p:ext uri="{BB962C8B-B14F-4D97-AF65-F5344CB8AC3E}">
        <p14:creationId xmlns:p14="http://schemas.microsoft.com/office/powerpoint/2010/main" val="167192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544616" cy="6930771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445224"/>
            <a:ext cx="1090811" cy="8851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903698"/>
            <a:ext cx="1248210" cy="706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26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ripp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</Words>
  <Application>Microsoft Office PowerPoint</Application>
  <PresentationFormat>Affichage à l'écran (4:3)</PresentationFormat>
  <Paragraphs>1</Paragraphs>
  <Slides>28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2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N°10  - Perroquet34740</dc:title>
  <dc:creator>Perroquet34740</dc:creator>
  <cp:lastModifiedBy>Jean-louis</cp:lastModifiedBy>
  <cp:revision>5</cp:revision>
  <dcterms:created xsi:type="dcterms:W3CDTF">2021-12-12T14:09:31Z</dcterms:created>
  <dcterms:modified xsi:type="dcterms:W3CDTF">2021-12-12T14:40:36Z</dcterms:modified>
</cp:coreProperties>
</file>