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84" r:id="rId4"/>
    <p:sldId id="257" r:id="rId5"/>
    <p:sldId id="258" r:id="rId6"/>
    <p:sldId id="260" r:id="rId7"/>
    <p:sldId id="285" r:id="rId8"/>
    <p:sldId id="261" r:id="rId9"/>
    <p:sldId id="262" r:id="rId10"/>
    <p:sldId id="263" r:id="rId11"/>
    <p:sldId id="264" r:id="rId12"/>
    <p:sldId id="265" r:id="rId13"/>
    <p:sldId id="286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38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68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01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06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81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077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11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7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04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74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0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59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08A82-EAB2-41AA-AF86-DD8597C43E7A}" type="datetimeFigureOut">
              <a:rPr lang="fr-FR" smtClean="0"/>
              <a:t>09/11/2021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3B215-5BC6-40B4-A519-908D87D90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4550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349807"/>
            <a:ext cx="4464496" cy="4464496"/>
          </a:xfrm>
        </p:spPr>
      </p:pic>
      <p:sp>
        <p:nvSpPr>
          <p:cNvPr id="5" name="Rectangle 4"/>
          <p:cNvSpPr/>
          <p:nvPr/>
        </p:nvSpPr>
        <p:spPr>
          <a:xfrm>
            <a:off x="107503" y="620688"/>
            <a:ext cx="903649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CITATIONS &amp; REFLEXIONS N°08</a:t>
            </a:r>
            <a:endParaRPr lang="fr-F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589240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97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  <p:sndAc>
          <p:stSnd loop="1">
            <p:snd r:embed="rId2" name="Musique Quena.wav"/>
          </p:stSnd>
        </p:sndAc>
      </p:transition>
    </mc:Choice>
    <mc:Fallback xmlns="">
      <p:transition spd="slow">
        <p:fade/>
        <p:sndAc>
          <p:stSnd loop="1">
            <p:snd r:embed="rId5" name="Musique Quen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816" y="-30765"/>
            <a:ext cx="5547999" cy="6888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27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88640"/>
            <a:ext cx="4824536" cy="6530551"/>
          </a:xfrm>
        </p:spPr>
      </p:pic>
    </p:spTree>
    <p:extLst>
      <p:ext uri="{BB962C8B-B14F-4D97-AF65-F5344CB8AC3E}">
        <p14:creationId xmlns:p14="http://schemas.microsoft.com/office/powerpoint/2010/main" val="247455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96752"/>
            <a:ext cx="7326313" cy="5128419"/>
          </a:xfrm>
        </p:spPr>
      </p:pic>
    </p:spTree>
    <p:extLst>
      <p:ext uri="{BB962C8B-B14F-4D97-AF65-F5344CB8AC3E}">
        <p14:creationId xmlns:p14="http://schemas.microsoft.com/office/powerpoint/2010/main" val="310080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2656"/>
            <a:ext cx="6406578" cy="6406578"/>
          </a:xfrm>
        </p:spPr>
      </p:pic>
    </p:spTree>
    <p:extLst>
      <p:ext uri="{BB962C8B-B14F-4D97-AF65-F5344CB8AC3E}">
        <p14:creationId xmlns:p14="http://schemas.microsoft.com/office/powerpoint/2010/main" val="126277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2127"/>
            <a:ext cx="5765346" cy="6455873"/>
          </a:xfrm>
        </p:spPr>
      </p:pic>
    </p:spTree>
    <p:extLst>
      <p:ext uri="{BB962C8B-B14F-4D97-AF65-F5344CB8AC3E}">
        <p14:creationId xmlns:p14="http://schemas.microsoft.com/office/powerpoint/2010/main" val="85398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6672"/>
            <a:ext cx="7043197" cy="5832648"/>
          </a:xfrm>
        </p:spPr>
      </p:pic>
    </p:spTree>
    <p:extLst>
      <p:ext uri="{BB962C8B-B14F-4D97-AF65-F5344CB8AC3E}">
        <p14:creationId xmlns:p14="http://schemas.microsoft.com/office/powerpoint/2010/main" val="234013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8640"/>
            <a:ext cx="7392987" cy="7111886"/>
          </a:xfrm>
        </p:spPr>
      </p:pic>
    </p:spTree>
    <p:extLst>
      <p:ext uri="{BB962C8B-B14F-4D97-AF65-F5344CB8AC3E}">
        <p14:creationId xmlns:p14="http://schemas.microsoft.com/office/powerpoint/2010/main" val="128937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16632"/>
            <a:ext cx="4824536" cy="6998329"/>
          </a:xfrm>
        </p:spPr>
      </p:pic>
    </p:spTree>
    <p:extLst>
      <p:ext uri="{BB962C8B-B14F-4D97-AF65-F5344CB8AC3E}">
        <p14:creationId xmlns:p14="http://schemas.microsoft.com/office/powerpoint/2010/main" val="310444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764704"/>
            <a:ext cx="6773270" cy="5429200"/>
          </a:xfrm>
        </p:spPr>
      </p:pic>
    </p:spTree>
    <p:extLst>
      <p:ext uri="{BB962C8B-B14F-4D97-AF65-F5344CB8AC3E}">
        <p14:creationId xmlns:p14="http://schemas.microsoft.com/office/powerpoint/2010/main" val="148663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6834981" cy="6834981"/>
          </a:xfrm>
        </p:spPr>
      </p:pic>
    </p:spTree>
    <p:extLst>
      <p:ext uri="{BB962C8B-B14F-4D97-AF65-F5344CB8AC3E}">
        <p14:creationId xmlns:p14="http://schemas.microsoft.com/office/powerpoint/2010/main" val="336877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60648"/>
            <a:ext cx="6293296" cy="6293296"/>
          </a:xfrm>
        </p:spPr>
      </p:pic>
    </p:spTree>
    <p:extLst>
      <p:ext uri="{BB962C8B-B14F-4D97-AF65-F5344CB8AC3E}">
        <p14:creationId xmlns:p14="http://schemas.microsoft.com/office/powerpoint/2010/main" val="318081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5466669" cy="6048672"/>
          </a:xfrm>
        </p:spPr>
      </p:pic>
    </p:spTree>
    <p:extLst>
      <p:ext uri="{BB962C8B-B14F-4D97-AF65-F5344CB8AC3E}">
        <p14:creationId xmlns:p14="http://schemas.microsoft.com/office/powerpoint/2010/main" val="350234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5112568" cy="6794079"/>
          </a:xfrm>
        </p:spPr>
      </p:pic>
    </p:spTree>
    <p:extLst>
      <p:ext uri="{BB962C8B-B14F-4D97-AF65-F5344CB8AC3E}">
        <p14:creationId xmlns:p14="http://schemas.microsoft.com/office/powerpoint/2010/main" val="364648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10110"/>
            <a:ext cx="5606321" cy="6886845"/>
          </a:xfrm>
        </p:spPr>
      </p:pic>
    </p:spTree>
    <p:extLst>
      <p:ext uri="{BB962C8B-B14F-4D97-AF65-F5344CB8AC3E}">
        <p14:creationId xmlns:p14="http://schemas.microsoft.com/office/powerpoint/2010/main" val="224691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963488"/>
            <a:ext cx="5976664" cy="9067261"/>
          </a:xfrm>
        </p:spPr>
      </p:pic>
    </p:spTree>
    <p:extLst>
      <p:ext uri="{BB962C8B-B14F-4D97-AF65-F5344CB8AC3E}">
        <p14:creationId xmlns:p14="http://schemas.microsoft.com/office/powerpoint/2010/main" val="239871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391931"/>
            <a:ext cx="5853440" cy="7274180"/>
          </a:xfrm>
        </p:spPr>
      </p:pic>
    </p:spTree>
    <p:extLst>
      <p:ext uri="{BB962C8B-B14F-4D97-AF65-F5344CB8AC3E}">
        <p14:creationId xmlns:p14="http://schemas.microsoft.com/office/powerpoint/2010/main" val="358153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5296"/>
            <a:ext cx="5506237" cy="6842704"/>
          </a:xfrm>
        </p:spPr>
      </p:pic>
    </p:spTree>
    <p:extLst>
      <p:ext uri="{BB962C8B-B14F-4D97-AF65-F5344CB8AC3E}">
        <p14:creationId xmlns:p14="http://schemas.microsoft.com/office/powerpoint/2010/main" val="251235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8099"/>
            <a:ext cx="5544616" cy="6811046"/>
          </a:xfrm>
        </p:spPr>
      </p:pic>
    </p:spTree>
    <p:extLst>
      <p:ext uri="{BB962C8B-B14F-4D97-AF65-F5344CB8AC3E}">
        <p14:creationId xmlns:p14="http://schemas.microsoft.com/office/powerpoint/2010/main" val="144731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8640"/>
            <a:ext cx="5472607" cy="6800911"/>
          </a:xfrm>
        </p:spPr>
      </p:pic>
    </p:spTree>
    <p:extLst>
      <p:ext uri="{BB962C8B-B14F-4D97-AF65-F5344CB8AC3E}">
        <p14:creationId xmlns:p14="http://schemas.microsoft.com/office/powerpoint/2010/main" val="184542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31131"/>
            <a:ext cx="6626869" cy="6626869"/>
          </a:xfrm>
        </p:spPr>
      </p:pic>
    </p:spTree>
    <p:extLst>
      <p:ext uri="{BB962C8B-B14F-4D97-AF65-F5344CB8AC3E}">
        <p14:creationId xmlns:p14="http://schemas.microsoft.com/office/powerpoint/2010/main" val="279793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45648"/>
            <a:ext cx="5184576" cy="6712352"/>
          </a:xfrm>
        </p:spPr>
      </p:pic>
    </p:spTree>
    <p:extLst>
      <p:ext uri="{BB962C8B-B14F-4D97-AF65-F5344CB8AC3E}">
        <p14:creationId xmlns:p14="http://schemas.microsoft.com/office/powerpoint/2010/main" val="354451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459" y="548680"/>
            <a:ext cx="9243459" cy="6060281"/>
          </a:xfrm>
        </p:spPr>
      </p:pic>
    </p:spTree>
    <p:extLst>
      <p:ext uri="{BB962C8B-B14F-4D97-AF65-F5344CB8AC3E}">
        <p14:creationId xmlns:p14="http://schemas.microsoft.com/office/powerpoint/2010/main" val="383713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16632"/>
            <a:ext cx="5052250" cy="6858000"/>
          </a:xfrm>
        </p:spPr>
      </p:pic>
    </p:spTree>
    <p:extLst>
      <p:ext uri="{BB962C8B-B14F-4D97-AF65-F5344CB8AC3E}">
        <p14:creationId xmlns:p14="http://schemas.microsoft.com/office/powerpoint/2010/main" val="62299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32656"/>
            <a:ext cx="5498562" cy="6669360"/>
          </a:xfrm>
        </p:spPr>
      </p:pic>
    </p:spTree>
    <p:extLst>
      <p:ext uri="{BB962C8B-B14F-4D97-AF65-F5344CB8AC3E}">
        <p14:creationId xmlns:p14="http://schemas.microsoft.com/office/powerpoint/2010/main" val="15892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32656"/>
            <a:ext cx="6293296" cy="6293296"/>
          </a:xfrm>
        </p:spPr>
      </p:pic>
    </p:spTree>
    <p:extLst>
      <p:ext uri="{BB962C8B-B14F-4D97-AF65-F5344CB8AC3E}">
        <p14:creationId xmlns:p14="http://schemas.microsoft.com/office/powerpoint/2010/main" val="418266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32656"/>
            <a:ext cx="5557417" cy="6525344"/>
          </a:xfrm>
        </p:spPr>
      </p:pic>
    </p:spTree>
    <p:extLst>
      <p:ext uri="{BB962C8B-B14F-4D97-AF65-F5344CB8AC3E}">
        <p14:creationId xmlns:p14="http://schemas.microsoft.com/office/powerpoint/2010/main" val="133305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76672"/>
            <a:ext cx="6606495" cy="6581328"/>
          </a:xfrm>
        </p:spPr>
      </p:pic>
    </p:spTree>
    <p:extLst>
      <p:ext uri="{BB962C8B-B14F-4D97-AF65-F5344CB8AC3E}">
        <p14:creationId xmlns:p14="http://schemas.microsoft.com/office/powerpoint/2010/main" val="253202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76672"/>
            <a:ext cx="6100511" cy="6077272"/>
          </a:xfrm>
        </p:spPr>
      </p:pic>
    </p:spTree>
    <p:extLst>
      <p:ext uri="{BB962C8B-B14F-4D97-AF65-F5344CB8AC3E}">
        <p14:creationId xmlns:p14="http://schemas.microsoft.com/office/powerpoint/2010/main" val="295378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04664"/>
            <a:ext cx="5312272" cy="6653336"/>
          </a:xfrm>
        </p:spPr>
      </p:pic>
    </p:spTree>
    <p:extLst>
      <p:ext uri="{BB962C8B-B14F-4D97-AF65-F5344CB8AC3E}">
        <p14:creationId xmlns:p14="http://schemas.microsoft.com/office/powerpoint/2010/main" val="239857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16632"/>
            <a:ext cx="4737684" cy="6741368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949280"/>
            <a:ext cx="1386714" cy="78510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949222"/>
            <a:ext cx="1256382" cy="66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52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</Words>
  <Application>Microsoft Office PowerPoint</Application>
  <PresentationFormat>Affichage à l'écran (4:3)</PresentationFormat>
  <Paragraphs>1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N°08 - Perroquet34740</dc:title>
  <dc:creator>Perroquet34740</dc:creator>
  <cp:lastModifiedBy>Jean-louis</cp:lastModifiedBy>
  <cp:revision>3</cp:revision>
  <dcterms:created xsi:type="dcterms:W3CDTF">2021-11-08T18:29:59Z</dcterms:created>
  <dcterms:modified xsi:type="dcterms:W3CDTF">2021-11-09T16:14:31Z</dcterms:modified>
</cp:coreProperties>
</file>