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84" r:id="rId4"/>
    <p:sldId id="259" r:id="rId5"/>
    <p:sldId id="285" r:id="rId6"/>
    <p:sldId id="260" r:id="rId7"/>
    <p:sldId id="261" r:id="rId8"/>
    <p:sldId id="286" r:id="rId9"/>
    <p:sldId id="262" r:id="rId10"/>
    <p:sldId id="263" r:id="rId11"/>
    <p:sldId id="287" r:id="rId12"/>
    <p:sldId id="264" r:id="rId13"/>
    <p:sldId id="265" r:id="rId14"/>
    <p:sldId id="266" r:id="rId15"/>
    <p:sldId id="288" r:id="rId16"/>
    <p:sldId id="267" r:id="rId17"/>
    <p:sldId id="268" r:id="rId18"/>
    <p:sldId id="289" r:id="rId19"/>
    <p:sldId id="269" r:id="rId20"/>
    <p:sldId id="270" r:id="rId21"/>
    <p:sldId id="271" r:id="rId22"/>
    <p:sldId id="272" r:id="rId23"/>
    <p:sldId id="273" r:id="rId24"/>
    <p:sldId id="275" r:id="rId25"/>
    <p:sldId id="276" r:id="rId26"/>
    <p:sldId id="277" r:id="rId27"/>
    <p:sldId id="278" r:id="rId28"/>
    <p:sldId id="280" r:id="rId29"/>
    <p:sldId id="281" r:id="rId30"/>
    <p:sldId id="283" r:id="rId31"/>
    <p:sldId id="279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62" autoAdjust="0"/>
    <p:restoredTop sz="94660"/>
  </p:normalViewPr>
  <p:slideViewPr>
    <p:cSldViewPr>
      <p:cViewPr varScale="1">
        <p:scale>
          <a:sx n="67" d="100"/>
          <a:sy n="67" d="100"/>
        </p:scale>
        <p:origin x="-19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ndir un rectangle avec un coin diagonal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ondir un rectangle avec un coin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7BA6526F-D959-4F06-A609-4F45B3DED374}" type="datetimeFigureOut">
              <a:rPr lang="fr-FR" smtClean="0"/>
              <a:t>15/10/2021</a:t>
            </a:fld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04B6891-4859-470B-8726-D21B6080CBBC}" type="slidenum">
              <a:rPr lang="fr-FR" smtClean="0"/>
              <a:t>‹N°›</a:t>
            </a:fld>
            <a:endParaRPr lang="fr-FR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95537" y="188640"/>
            <a:ext cx="8412178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CITATIONS &amp; REFLEXIONS </a:t>
            </a:r>
            <a:r>
              <a:rPr lang="fr-FR" sz="32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N°04</a:t>
            </a:r>
            <a:endParaRPr lang="fr-FR" sz="32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endParaRPr lang="fr-FR" sz="4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r>
              <a:rPr lang="fr-FR" sz="4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N°</a:t>
            </a:r>
            <a:endParaRPr lang="fr-FR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011968"/>
            <a:ext cx="4645530" cy="577527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589240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7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  <p:sndAc>
          <p:stSnd loop="1">
            <p:snd r:embed="rId2" name="Musique pour photos.wav"/>
          </p:stSnd>
        </p:sndAc>
      </p:transition>
    </mc:Choice>
    <mc:Fallback xmlns="">
      <p:transition spd="slow">
        <p:fade/>
        <p:sndAc>
          <p:stSnd loop="1">
            <p:snd r:embed="rId5" name="Musique pour phot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38809"/>
            <a:ext cx="5544615" cy="6890395"/>
          </a:xfrm>
        </p:spPr>
      </p:pic>
    </p:spTree>
    <p:extLst>
      <p:ext uri="{BB962C8B-B14F-4D97-AF65-F5344CB8AC3E}">
        <p14:creationId xmlns:p14="http://schemas.microsoft.com/office/powerpoint/2010/main" val="155364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802" y="188640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257622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38809"/>
            <a:ext cx="5616623" cy="6979881"/>
          </a:xfrm>
        </p:spPr>
      </p:pic>
    </p:spTree>
    <p:extLst>
      <p:ext uri="{BB962C8B-B14F-4D97-AF65-F5344CB8AC3E}">
        <p14:creationId xmlns:p14="http://schemas.microsoft.com/office/powerpoint/2010/main" val="284291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60648"/>
            <a:ext cx="5174843" cy="6468554"/>
          </a:xfrm>
        </p:spPr>
      </p:pic>
    </p:spTree>
    <p:extLst>
      <p:ext uri="{BB962C8B-B14F-4D97-AF65-F5344CB8AC3E}">
        <p14:creationId xmlns:p14="http://schemas.microsoft.com/office/powerpoint/2010/main" val="276366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38809"/>
            <a:ext cx="5616623" cy="6979881"/>
          </a:xfrm>
        </p:spPr>
      </p:pic>
    </p:spTree>
    <p:extLst>
      <p:ext uri="{BB962C8B-B14F-4D97-AF65-F5344CB8AC3E}">
        <p14:creationId xmlns:p14="http://schemas.microsoft.com/office/powerpoint/2010/main" val="132620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0677"/>
            <a:ext cx="5472607" cy="6800909"/>
          </a:xfrm>
        </p:spPr>
      </p:pic>
    </p:spTree>
    <p:extLst>
      <p:ext uri="{BB962C8B-B14F-4D97-AF65-F5344CB8AC3E}">
        <p14:creationId xmlns:p14="http://schemas.microsoft.com/office/powerpoint/2010/main" val="303632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88640"/>
            <a:ext cx="5450117" cy="6669360"/>
          </a:xfrm>
        </p:spPr>
      </p:pic>
    </p:spTree>
    <p:extLst>
      <p:ext uri="{BB962C8B-B14F-4D97-AF65-F5344CB8AC3E}">
        <p14:creationId xmlns:p14="http://schemas.microsoft.com/office/powerpoint/2010/main" val="380099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-4614"/>
            <a:ext cx="7839197" cy="6820103"/>
          </a:xfrm>
        </p:spPr>
      </p:pic>
    </p:spTree>
    <p:extLst>
      <p:ext uri="{BB962C8B-B14F-4D97-AF65-F5344CB8AC3E}">
        <p14:creationId xmlns:p14="http://schemas.microsoft.com/office/powerpoint/2010/main" val="35643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307265"/>
            <a:ext cx="5760639" cy="7158852"/>
          </a:xfrm>
        </p:spPr>
      </p:pic>
    </p:spTree>
    <p:extLst>
      <p:ext uri="{BB962C8B-B14F-4D97-AF65-F5344CB8AC3E}">
        <p14:creationId xmlns:p14="http://schemas.microsoft.com/office/powerpoint/2010/main" val="48577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094" y="188640"/>
            <a:ext cx="5214954" cy="6480720"/>
          </a:xfrm>
        </p:spPr>
      </p:pic>
    </p:spTree>
    <p:extLst>
      <p:ext uri="{BB962C8B-B14F-4D97-AF65-F5344CB8AC3E}">
        <p14:creationId xmlns:p14="http://schemas.microsoft.com/office/powerpoint/2010/main" val="315664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282" y="105973"/>
            <a:ext cx="5558006" cy="6752027"/>
          </a:xfrm>
        </p:spPr>
      </p:pic>
    </p:spTree>
    <p:extLst>
      <p:ext uri="{BB962C8B-B14F-4D97-AF65-F5344CB8AC3E}">
        <p14:creationId xmlns:p14="http://schemas.microsoft.com/office/powerpoint/2010/main" val="367278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520" y="-38808"/>
            <a:ext cx="5549775" cy="6896808"/>
          </a:xfrm>
        </p:spPr>
      </p:pic>
    </p:spTree>
    <p:extLst>
      <p:ext uri="{BB962C8B-B14F-4D97-AF65-F5344CB8AC3E}">
        <p14:creationId xmlns:p14="http://schemas.microsoft.com/office/powerpoint/2010/main" val="128934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434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5575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88640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291345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38809"/>
            <a:ext cx="5544615" cy="6890395"/>
          </a:xfrm>
        </p:spPr>
      </p:pic>
    </p:spTree>
    <p:extLst>
      <p:ext uri="{BB962C8B-B14F-4D97-AF65-F5344CB8AC3E}">
        <p14:creationId xmlns:p14="http://schemas.microsoft.com/office/powerpoint/2010/main" val="424167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830144" cy="6830144"/>
          </a:xfrm>
        </p:spPr>
      </p:pic>
    </p:spTree>
    <p:extLst>
      <p:ext uri="{BB962C8B-B14F-4D97-AF65-F5344CB8AC3E}">
        <p14:creationId xmlns:p14="http://schemas.microsoft.com/office/powerpoint/2010/main" val="352524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54024"/>
            <a:ext cx="5040559" cy="6707969"/>
          </a:xfrm>
        </p:spPr>
      </p:pic>
    </p:spTree>
    <p:extLst>
      <p:ext uri="{BB962C8B-B14F-4D97-AF65-F5344CB8AC3E}">
        <p14:creationId xmlns:p14="http://schemas.microsoft.com/office/powerpoint/2010/main" val="329464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76634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717"/>
            <a:ext cx="8657040" cy="6858000"/>
          </a:xfrm>
        </p:spPr>
      </p:pic>
    </p:spTree>
    <p:extLst>
      <p:ext uri="{BB962C8B-B14F-4D97-AF65-F5344CB8AC3E}">
        <p14:creationId xmlns:p14="http://schemas.microsoft.com/office/powerpoint/2010/main" val="269943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8680"/>
            <a:ext cx="8601838" cy="6021288"/>
          </a:xfrm>
        </p:spPr>
      </p:pic>
    </p:spTree>
    <p:extLst>
      <p:ext uri="{BB962C8B-B14F-4D97-AF65-F5344CB8AC3E}">
        <p14:creationId xmlns:p14="http://schemas.microsoft.com/office/powerpoint/2010/main" val="287330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23441"/>
            <a:ext cx="6578599" cy="6858000"/>
          </a:xfrm>
        </p:spPr>
      </p:pic>
    </p:spTree>
    <p:extLst>
      <p:ext uri="{BB962C8B-B14F-4D97-AF65-F5344CB8AC3E}">
        <p14:creationId xmlns:p14="http://schemas.microsoft.com/office/powerpoint/2010/main" val="148456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68535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349182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0677"/>
            <a:ext cx="5472607" cy="6800909"/>
          </a:xfrm>
        </p:spPr>
      </p:pic>
    </p:spTree>
    <p:extLst>
      <p:ext uri="{BB962C8B-B14F-4D97-AF65-F5344CB8AC3E}">
        <p14:creationId xmlns:p14="http://schemas.microsoft.com/office/powerpoint/2010/main" val="82356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0" y="-53770"/>
            <a:ext cx="5529416" cy="6911770"/>
          </a:xfrm>
        </p:spPr>
      </p:pic>
    </p:spTree>
    <p:extLst>
      <p:ext uri="{BB962C8B-B14F-4D97-AF65-F5344CB8AC3E}">
        <p14:creationId xmlns:p14="http://schemas.microsoft.com/office/powerpoint/2010/main" val="116123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4825"/>
            <a:ext cx="5811355" cy="6850320"/>
          </a:xfrm>
        </p:spPr>
      </p:pic>
    </p:spTree>
    <p:extLst>
      <p:ext uri="{BB962C8B-B14F-4D97-AF65-F5344CB8AC3E}">
        <p14:creationId xmlns:p14="http://schemas.microsoft.com/office/powerpoint/2010/main" val="325988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905" y="-12177"/>
            <a:ext cx="5782399" cy="6870177"/>
          </a:xfrm>
        </p:spPr>
      </p:pic>
    </p:spTree>
    <p:extLst>
      <p:ext uri="{BB962C8B-B14F-4D97-AF65-F5344CB8AC3E}">
        <p14:creationId xmlns:p14="http://schemas.microsoft.com/office/powerpoint/2010/main" val="298916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53901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6521743" cy="9261648"/>
          </a:xfrm>
        </p:spPr>
      </p:pic>
    </p:spTree>
    <p:extLst>
      <p:ext uri="{BB962C8B-B14F-4D97-AF65-F5344CB8AC3E}">
        <p14:creationId xmlns:p14="http://schemas.microsoft.com/office/powerpoint/2010/main" val="170002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747464"/>
            <a:ext cx="6807991" cy="9073007"/>
          </a:xfrm>
        </p:spPr>
      </p:pic>
    </p:spTree>
    <p:extLst>
      <p:ext uri="{BB962C8B-B14F-4D97-AF65-F5344CB8AC3E}">
        <p14:creationId xmlns:p14="http://schemas.microsoft.com/office/powerpoint/2010/main" val="294808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196" y="-28575"/>
            <a:ext cx="5497116" cy="68580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876925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940240"/>
            <a:ext cx="1458722" cy="8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89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doors dir="vert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nderie">
  <a:themeElements>
    <a:clrScheme name="Fonderie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nderie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nderie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29</TotalTime>
  <Words>6</Words>
  <Application>Microsoft Office PowerPoint</Application>
  <PresentationFormat>Affichage à l'écran (4:3)</PresentationFormat>
  <Paragraphs>3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Fonderie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- Perroquet34740</dc:title>
  <dc:creator>Perroquet34740</dc:creator>
  <cp:lastModifiedBy>Jean-louis</cp:lastModifiedBy>
  <cp:revision>5</cp:revision>
  <dcterms:created xsi:type="dcterms:W3CDTF">2021-10-14T18:21:26Z</dcterms:created>
  <dcterms:modified xsi:type="dcterms:W3CDTF">2021-10-15T13:03:23Z</dcterms:modified>
</cp:coreProperties>
</file>