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656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80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09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822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66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158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070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278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201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161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8574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DE12B-7FAE-4C04-B918-ABC9A1A304B0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4BA7-2268-46AC-84D6-99378564C7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1400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0B4759-840D-819D-BDAE-9D797E1F9C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FC9217-872D-B9B2-4E92-2C059BF76B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7BF3F1-F967-127A-60DF-4EDCEDB95D02}"/>
              </a:ext>
            </a:extLst>
          </p:cNvPr>
          <p:cNvSpPr/>
          <p:nvPr/>
        </p:nvSpPr>
        <p:spPr>
          <a:xfrm>
            <a:off x="1461638" y="35881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CITATIONS &amp; REFLEXIONS N°32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80790F65-2297-2685-E7A8-75DE4F412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818" y="4607930"/>
            <a:ext cx="2024364" cy="202436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2554FD1-3AD4-37D6-5961-80860D798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749" y="1282146"/>
            <a:ext cx="4512454" cy="544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A914E-4119-E463-31BB-0DCB833C4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A5A773-63DA-9308-8BC7-607F92F60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75" y="28625"/>
            <a:ext cx="6829375" cy="6829375"/>
          </a:xfrm>
        </p:spPr>
      </p:pic>
    </p:spTree>
    <p:extLst>
      <p:ext uri="{BB962C8B-B14F-4D97-AF65-F5344CB8AC3E}">
        <p14:creationId xmlns:p14="http://schemas.microsoft.com/office/powerpoint/2010/main" val="1255940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BFCFF-3741-5191-3465-BF3A329CD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B846A-0667-A255-0F51-128B986EF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885" y="0"/>
            <a:ext cx="7030586" cy="6883559"/>
          </a:xfrm>
        </p:spPr>
      </p:pic>
    </p:spTree>
    <p:extLst>
      <p:ext uri="{BB962C8B-B14F-4D97-AF65-F5344CB8AC3E}">
        <p14:creationId xmlns:p14="http://schemas.microsoft.com/office/powerpoint/2010/main" val="2588456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F4C63-CADC-C609-0838-E1794096C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EB6DE63-C0F6-B903-8689-FDBE33351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109" y="-150471"/>
            <a:ext cx="7447580" cy="7459850"/>
          </a:xfrm>
        </p:spPr>
      </p:pic>
    </p:spTree>
    <p:extLst>
      <p:ext uri="{BB962C8B-B14F-4D97-AF65-F5344CB8AC3E}">
        <p14:creationId xmlns:p14="http://schemas.microsoft.com/office/powerpoint/2010/main" val="1938455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1E160-9342-9106-385F-4CE0CE24F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C59EDA-F9CF-AA77-DF18-C6E49EA4D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568" y="-1070590"/>
            <a:ext cx="7592993" cy="11115220"/>
          </a:xfrm>
        </p:spPr>
      </p:pic>
    </p:spTree>
    <p:extLst>
      <p:ext uri="{BB962C8B-B14F-4D97-AF65-F5344CB8AC3E}">
        <p14:creationId xmlns:p14="http://schemas.microsoft.com/office/powerpoint/2010/main" val="1109644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A9017-692E-3EE1-E425-A84DF96BD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FF705F-1968-12B7-50C3-F5F0E703F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924" y="0"/>
            <a:ext cx="6956697" cy="6956697"/>
          </a:xfrm>
        </p:spPr>
      </p:pic>
    </p:spTree>
    <p:extLst>
      <p:ext uri="{BB962C8B-B14F-4D97-AF65-F5344CB8AC3E}">
        <p14:creationId xmlns:p14="http://schemas.microsoft.com/office/powerpoint/2010/main" val="2602051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0F20CF-77F5-24FC-28E1-147CFC6D7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10E1C-E43E-A2D3-53C0-FFB15FE4F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184" y="0"/>
            <a:ext cx="7030586" cy="6883559"/>
          </a:xfrm>
        </p:spPr>
      </p:pic>
    </p:spTree>
    <p:extLst>
      <p:ext uri="{BB962C8B-B14F-4D97-AF65-F5344CB8AC3E}">
        <p14:creationId xmlns:p14="http://schemas.microsoft.com/office/powerpoint/2010/main" val="1068230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01FA1-5418-5D74-206C-89C5AA4DD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D80D3A-8899-D76C-C254-9A8195BDD4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77557" cy="7477557"/>
          </a:xfrm>
        </p:spPr>
      </p:pic>
    </p:spTree>
    <p:extLst>
      <p:ext uri="{BB962C8B-B14F-4D97-AF65-F5344CB8AC3E}">
        <p14:creationId xmlns:p14="http://schemas.microsoft.com/office/powerpoint/2010/main" val="109034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324B4-CF76-5220-E2A1-79852DAE8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136ED9-460E-E65C-D2C2-CD8240664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643" y="138896"/>
            <a:ext cx="5254704" cy="6753194"/>
          </a:xfrm>
        </p:spPr>
      </p:pic>
    </p:spTree>
    <p:extLst>
      <p:ext uri="{BB962C8B-B14F-4D97-AF65-F5344CB8AC3E}">
        <p14:creationId xmlns:p14="http://schemas.microsoft.com/office/powerpoint/2010/main" val="3753320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FEFC1-7F90-0579-45EE-7ADCF38D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E33174-8B00-D11B-29D4-C9B1914C5A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02" y="138896"/>
            <a:ext cx="7766925" cy="7766925"/>
          </a:xfrm>
        </p:spPr>
      </p:pic>
    </p:spTree>
    <p:extLst>
      <p:ext uri="{BB962C8B-B14F-4D97-AF65-F5344CB8AC3E}">
        <p14:creationId xmlns:p14="http://schemas.microsoft.com/office/powerpoint/2010/main" val="290532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CD27F-50BE-2826-4E3F-829D3456D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07FD6-6A83-95EE-3EAB-A984EA683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93" y="17050"/>
            <a:ext cx="6840950" cy="6840950"/>
          </a:xfrm>
        </p:spPr>
      </p:pic>
    </p:spTree>
    <p:extLst>
      <p:ext uri="{BB962C8B-B14F-4D97-AF65-F5344CB8AC3E}">
        <p14:creationId xmlns:p14="http://schemas.microsoft.com/office/powerpoint/2010/main" val="4210338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3E24F6-EEC0-2724-5426-AF1522053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41C0436-D71C-E42F-F6B2-AE7442DE3D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073" y="0"/>
            <a:ext cx="6852524" cy="6852524"/>
          </a:xfrm>
        </p:spPr>
      </p:pic>
    </p:spTree>
    <p:extLst>
      <p:ext uri="{BB962C8B-B14F-4D97-AF65-F5344CB8AC3E}">
        <p14:creationId xmlns:p14="http://schemas.microsoft.com/office/powerpoint/2010/main" val="3416717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E71BE-0355-7633-C5D7-C804D8811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ADE63F-8231-7ED5-F4A4-A8C4DB7AB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77" y="0"/>
            <a:ext cx="6921972" cy="6921972"/>
          </a:xfrm>
        </p:spPr>
      </p:pic>
    </p:spTree>
    <p:extLst>
      <p:ext uri="{BB962C8B-B14F-4D97-AF65-F5344CB8AC3E}">
        <p14:creationId xmlns:p14="http://schemas.microsoft.com/office/powerpoint/2010/main" val="2610982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28C52-30DD-F35D-A6B6-C5AB8FEA6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354E8-BA92-A337-FDCF-9CAEC7CEF8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184" y="-25559"/>
            <a:ext cx="7030586" cy="6883559"/>
          </a:xfrm>
        </p:spPr>
      </p:pic>
    </p:spTree>
    <p:extLst>
      <p:ext uri="{BB962C8B-B14F-4D97-AF65-F5344CB8AC3E}">
        <p14:creationId xmlns:p14="http://schemas.microsoft.com/office/powerpoint/2010/main" val="40096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F43EF-1207-E14F-2002-205A26BCF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A69C28-FA43-4C8E-FF3E-9784596FC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365" y="-14417"/>
            <a:ext cx="7074152" cy="6872417"/>
          </a:xfrm>
        </p:spPr>
      </p:pic>
    </p:spTree>
    <p:extLst>
      <p:ext uri="{BB962C8B-B14F-4D97-AF65-F5344CB8AC3E}">
        <p14:creationId xmlns:p14="http://schemas.microsoft.com/office/powerpoint/2010/main" val="1320121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10758-8259-DA72-1606-36174E4C5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224F4C-C1C8-3A0F-01CC-A0A6B3893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609" y="-173621"/>
            <a:ext cx="8154009" cy="8076501"/>
          </a:xfrm>
        </p:spPr>
      </p:pic>
    </p:spTree>
    <p:extLst>
      <p:ext uri="{BB962C8B-B14F-4D97-AF65-F5344CB8AC3E}">
        <p14:creationId xmlns:p14="http://schemas.microsoft.com/office/powerpoint/2010/main" val="306174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81855F-3CC4-2253-E418-D5B08A678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DCEB1D-0F0F-4CA3-4344-7A250D478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882" y="-127322"/>
            <a:ext cx="7350236" cy="7350236"/>
          </a:xfrm>
        </p:spPr>
      </p:pic>
    </p:spTree>
    <p:extLst>
      <p:ext uri="{BB962C8B-B14F-4D97-AF65-F5344CB8AC3E}">
        <p14:creationId xmlns:p14="http://schemas.microsoft.com/office/powerpoint/2010/main" val="2536954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2C6E3-341C-5B56-A162-F65CAF0B1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B7CC7C-EDF0-DEBE-8D34-A9CEF6F15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17" y="600949"/>
            <a:ext cx="9441769" cy="5656102"/>
          </a:xfrm>
        </p:spPr>
      </p:pic>
    </p:spTree>
    <p:extLst>
      <p:ext uri="{BB962C8B-B14F-4D97-AF65-F5344CB8AC3E}">
        <p14:creationId xmlns:p14="http://schemas.microsoft.com/office/powerpoint/2010/main" val="220326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5BEF84-5297-E3BB-89C1-48E083D8C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AFDD1-B1BC-5CC0-A149-0377D0542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498" y="-31986"/>
            <a:ext cx="6921972" cy="6921972"/>
          </a:xfrm>
        </p:spPr>
      </p:pic>
    </p:spTree>
    <p:extLst>
      <p:ext uri="{BB962C8B-B14F-4D97-AF65-F5344CB8AC3E}">
        <p14:creationId xmlns:p14="http://schemas.microsoft.com/office/powerpoint/2010/main" val="3399829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D8B54-48B6-6EDD-64F8-859E0490E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4C5AF-9560-25E0-3DE4-731D1E0D20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434" y="-68141"/>
            <a:ext cx="7285132" cy="6994282"/>
          </a:xfrm>
        </p:spPr>
      </p:pic>
    </p:spTree>
    <p:extLst>
      <p:ext uri="{BB962C8B-B14F-4D97-AF65-F5344CB8AC3E}">
        <p14:creationId xmlns:p14="http://schemas.microsoft.com/office/powerpoint/2010/main" val="122443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5372D-A3AF-E3E1-FEFD-975C65F4A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3BDB7DC-E1BC-FB50-05F3-D3F258FE7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77" y="-1435260"/>
            <a:ext cx="10726723" cy="10685938"/>
          </a:xfrm>
        </p:spPr>
      </p:pic>
    </p:spTree>
    <p:extLst>
      <p:ext uri="{BB962C8B-B14F-4D97-AF65-F5344CB8AC3E}">
        <p14:creationId xmlns:p14="http://schemas.microsoft.com/office/powerpoint/2010/main" val="831376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C618BF-D354-0368-995F-155CA6CFA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B805E8-1ECF-7851-D5F2-73374165E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297" y="-636609"/>
            <a:ext cx="6759173" cy="8399749"/>
          </a:xfrm>
        </p:spPr>
      </p:pic>
    </p:spTree>
    <p:extLst>
      <p:ext uri="{BB962C8B-B14F-4D97-AF65-F5344CB8AC3E}">
        <p14:creationId xmlns:p14="http://schemas.microsoft.com/office/powerpoint/2010/main" val="3583777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C8B05-5337-A63F-3210-139025B38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279369-D0A3-CF4E-D24C-E81BC3DB3F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24" y="-328681"/>
            <a:ext cx="5717894" cy="8370303"/>
          </a:xfrm>
        </p:spPr>
      </p:pic>
    </p:spTree>
    <p:extLst>
      <p:ext uri="{BB962C8B-B14F-4D97-AF65-F5344CB8AC3E}">
        <p14:creationId xmlns:p14="http://schemas.microsoft.com/office/powerpoint/2010/main" val="126563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CF7E27-0A22-319C-B56C-94DF727C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1CA635-39D7-0B7A-2D80-D70CA5181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192" y="0"/>
            <a:ext cx="7224622" cy="7018596"/>
          </a:xfrm>
        </p:spPr>
      </p:pic>
    </p:spTree>
    <p:extLst>
      <p:ext uri="{BB962C8B-B14F-4D97-AF65-F5344CB8AC3E}">
        <p14:creationId xmlns:p14="http://schemas.microsoft.com/office/powerpoint/2010/main" val="71467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518B09-65FE-EC32-17B9-361FAA61D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0EE358-34B6-07CB-66D5-B46583A9A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286" y="567159"/>
            <a:ext cx="8859388" cy="6176963"/>
          </a:xfrm>
        </p:spPr>
      </p:pic>
    </p:spTree>
    <p:extLst>
      <p:ext uri="{BB962C8B-B14F-4D97-AF65-F5344CB8AC3E}">
        <p14:creationId xmlns:p14="http://schemas.microsoft.com/office/powerpoint/2010/main" val="977179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FB08A-9AC1-F5DE-0AFF-E853C28C3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8AC07-09B0-8973-BB41-F2F89D6D9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872" y="-289367"/>
            <a:ext cx="7251450" cy="7633106"/>
          </a:xfrm>
        </p:spPr>
      </p:pic>
    </p:spTree>
    <p:extLst>
      <p:ext uri="{BB962C8B-B14F-4D97-AF65-F5344CB8AC3E}">
        <p14:creationId xmlns:p14="http://schemas.microsoft.com/office/powerpoint/2010/main" val="2000495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872A1C-5F28-9107-5371-F1388A0F6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D5B430-7A73-0F2C-6131-751FAEA21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64" y="-662807"/>
            <a:ext cx="8183613" cy="8183613"/>
          </a:xfrm>
        </p:spPr>
      </p:pic>
    </p:spTree>
    <p:extLst>
      <p:ext uri="{BB962C8B-B14F-4D97-AF65-F5344CB8AC3E}">
        <p14:creationId xmlns:p14="http://schemas.microsoft.com/office/powerpoint/2010/main" val="431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1A65A-8973-1048-2303-521CDFD83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5991CD21-776C-9804-D8E2-0DCBED84C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848" y="-428263"/>
            <a:ext cx="8753941" cy="8770584"/>
          </a:xfrm>
        </p:spPr>
      </p:pic>
    </p:spTree>
    <p:extLst>
      <p:ext uri="{BB962C8B-B14F-4D97-AF65-F5344CB8AC3E}">
        <p14:creationId xmlns:p14="http://schemas.microsoft.com/office/powerpoint/2010/main" val="3462741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F422A-0FE9-8DCF-3558-A3EEFEAF6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961EA-A49F-98D1-B096-8CC57C184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017" y="219919"/>
            <a:ext cx="8554003" cy="8554003"/>
          </a:xfrm>
        </p:spPr>
      </p:pic>
    </p:spTree>
    <p:extLst>
      <p:ext uri="{BB962C8B-B14F-4D97-AF65-F5344CB8AC3E}">
        <p14:creationId xmlns:p14="http://schemas.microsoft.com/office/powerpoint/2010/main" val="1071877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68003-0782-CD8F-29E4-ECD04DA16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C1D0A-AD38-F81F-233C-370C1E40C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110" y="-636608"/>
            <a:ext cx="9035780" cy="8932712"/>
          </a:xfrm>
        </p:spPr>
      </p:pic>
    </p:spTree>
    <p:extLst>
      <p:ext uri="{BB962C8B-B14F-4D97-AF65-F5344CB8AC3E}">
        <p14:creationId xmlns:p14="http://schemas.microsoft.com/office/powerpoint/2010/main" val="1270408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C2D8B4-EF78-3274-9546-986988C05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80DA63-4F2E-734A-D793-13D28C167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2" y="-2537033"/>
            <a:ext cx="10515600" cy="13433105"/>
          </a:xfrm>
        </p:spPr>
      </p:pic>
    </p:spTree>
    <p:extLst>
      <p:ext uri="{BB962C8B-B14F-4D97-AF65-F5344CB8AC3E}">
        <p14:creationId xmlns:p14="http://schemas.microsoft.com/office/powerpoint/2010/main" val="343873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E649C-BABD-42B2-993C-14B76349E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15877B-4DAE-F10A-2958-219E3B62B1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485" y="-263978"/>
            <a:ext cx="4896091" cy="7344137"/>
          </a:xfrm>
        </p:spPr>
      </p:pic>
    </p:spTree>
    <p:extLst>
      <p:ext uri="{BB962C8B-B14F-4D97-AF65-F5344CB8AC3E}">
        <p14:creationId xmlns:p14="http://schemas.microsoft.com/office/powerpoint/2010/main" val="364375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2F184D-CAA9-8254-6704-925F1650E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23909-48D0-510B-FED2-235B2D189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87" y="-168191"/>
            <a:ext cx="6648426" cy="6661066"/>
          </a:xfrm>
        </p:spPr>
      </p:pic>
    </p:spTree>
    <p:extLst>
      <p:ext uri="{BB962C8B-B14F-4D97-AF65-F5344CB8AC3E}">
        <p14:creationId xmlns:p14="http://schemas.microsoft.com/office/powerpoint/2010/main" val="4089468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18CBE9-DA90-9495-EA51-F1CDA3FDD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756CAA-EFCF-EEEE-F75E-E0D3DB2A4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222" y="-23672"/>
            <a:ext cx="7026144" cy="7026144"/>
          </a:xfrm>
        </p:spPr>
      </p:pic>
    </p:spTree>
    <p:extLst>
      <p:ext uri="{BB962C8B-B14F-4D97-AF65-F5344CB8AC3E}">
        <p14:creationId xmlns:p14="http://schemas.microsoft.com/office/powerpoint/2010/main" val="1259541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BBED8-229F-4C78-EB03-0E02FF117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B1715F-6C93-C869-D02C-06DCB32CAB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741" y="127321"/>
            <a:ext cx="7859210" cy="785921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AC9F27D-427D-A6CB-AA79-56B477A38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3" y="5711473"/>
            <a:ext cx="1599663" cy="90566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AF0A334-9819-343B-8911-BB88F70BED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492" y="5664637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28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6</Words>
  <Application>Microsoft Office PowerPoint</Application>
  <PresentationFormat>Grand écran</PresentationFormat>
  <Paragraphs>1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N°32 - Perroquet34740</dc:title>
  <dc:creator>Perroquet34740</dc:creator>
  <cp:lastModifiedBy>jean-louis BEYAERT</cp:lastModifiedBy>
  <cp:revision>3</cp:revision>
  <dcterms:created xsi:type="dcterms:W3CDTF">2022-11-27T18:29:41Z</dcterms:created>
  <dcterms:modified xsi:type="dcterms:W3CDTF">2022-11-27T18:54:36Z</dcterms:modified>
</cp:coreProperties>
</file>